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1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 descr="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19050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200" dirty="0" smtClean="0">
              <a:solidFill>
                <a:schemeClr val="bg1"/>
              </a:solidFill>
            </a:endParaRPr>
          </a:p>
          <a:p>
            <a:r>
              <a:rPr lang="en-US" sz="7200" dirty="0" smtClean="0">
                <a:solidFill>
                  <a:schemeClr val="bg1"/>
                </a:solidFill>
              </a:rPr>
              <a:t>   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ОГНЕБОРЦЫ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Рисунок 11" descr="C:\Documents and Settings\Администратор\Рабочий стол\пожар\cddadb793dfe25f05a.jpg"/>
          <p:cNvPicPr>
            <a:picLocks noChangeAspect="1" noChangeArrowheads="1"/>
          </p:cNvPicPr>
          <p:nvPr/>
        </p:nvPicPr>
        <p:blipFill>
          <a:blip r:embed="rId2"/>
          <a:srcRect l="5000" r="20000"/>
          <a:stretch>
            <a:fillRect/>
          </a:stretch>
        </p:blipFill>
        <p:spPr bwMode="auto">
          <a:xfrm>
            <a:off x="0" y="0"/>
            <a:ext cx="9144000" cy="68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Рисунок 12" descr="C:\Documents and Settings\Администратор\Рабочий стол\пожар\323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0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ЕСЛИ СЛУЧИЛАСЬ БЕДА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Рисунок 1" descr="{C43DB873-339F-4F48-BB4E-E77C6FF00722}"/>
          <p:cNvPicPr>
            <a:picLocks noChangeAspect="1" noChangeArrowheads="1"/>
          </p:cNvPicPr>
          <p:nvPr/>
        </p:nvPicPr>
        <p:blipFill>
          <a:blip r:embed="rId2"/>
          <a:srcRect l="64078" t="5945" r="4730" b="60576"/>
          <a:stretch>
            <a:fillRect/>
          </a:stretch>
        </p:blipFill>
        <p:spPr bwMode="auto">
          <a:xfrm>
            <a:off x="1066800" y="1595312"/>
            <a:ext cx="7086600" cy="5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Рисунок 1" descr="{0D443DAE-A759-490F-B9FF-33756F600D61}"/>
          <p:cNvPicPr>
            <a:picLocks noChangeAspect="1" noChangeArrowheads="1"/>
          </p:cNvPicPr>
          <p:nvPr/>
        </p:nvPicPr>
        <p:blipFill>
          <a:blip r:embed="rId2"/>
          <a:srcRect l="4097" t="5139" r="52309" b="48727"/>
          <a:stretch>
            <a:fillRect/>
          </a:stretch>
        </p:blipFill>
        <p:spPr bwMode="auto">
          <a:xfrm>
            <a:off x="228600" y="0"/>
            <a:ext cx="8686800" cy="68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Рисунок 1" descr="{C46CE152-E0DA-4F7B-AE91-1405D41E9A60}"/>
          <p:cNvPicPr>
            <a:picLocks noChangeAspect="1" noChangeArrowheads="1"/>
          </p:cNvPicPr>
          <p:nvPr/>
        </p:nvPicPr>
        <p:blipFill>
          <a:blip r:embed="rId2"/>
          <a:srcRect l="51375" t="47583" r="4083" b="4723"/>
          <a:stretch>
            <a:fillRect/>
          </a:stretch>
        </p:blipFill>
        <p:spPr bwMode="auto">
          <a:xfrm>
            <a:off x="304800" y="0"/>
            <a:ext cx="8610600" cy="68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Рисунок 1" descr="{8892E97F-57AD-422B-83C6-11E0EDBF885B}"/>
          <p:cNvPicPr>
            <a:picLocks noChangeAspect="1" noChangeArrowheads="1"/>
          </p:cNvPicPr>
          <p:nvPr/>
        </p:nvPicPr>
        <p:blipFill>
          <a:blip r:embed="rId2"/>
          <a:srcRect l="2249" t="14307" r="67792" b="53528"/>
          <a:stretch>
            <a:fillRect/>
          </a:stretch>
        </p:blipFill>
        <p:spPr bwMode="auto">
          <a:xfrm>
            <a:off x="228600" y="0"/>
            <a:ext cx="8686800" cy="690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Рисунок 1" descr="{8892E97F-57AD-422B-83C6-11E0EDBF885B}"/>
          <p:cNvPicPr>
            <a:picLocks noChangeAspect="1" noChangeArrowheads="1"/>
          </p:cNvPicPr>
          <p:nvPr/>
        </p:nvPicPr>
        <p:blipFill>
          <a:blip r:embed="rId2"/>
          <a:srcRect l="59312" t="63194" r="10875" b="4861"/>
          <a:stretch>
            <a:fillRect/>
          </a:stretch>
        </p:blipFill>
        <p:spPr bwMode="auto">
          <a:xfrm>
            <a:off x="228600" y="0"/>
            <a:ext cx="8686800" cy="688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Рисунок 1" descr="{8892E97F-57AD-422B-83C6-11E0EDBF885B}"/>
          <p:cNvPicPr>
            <a:picLocks noChangeAspect="1" noChangeArrowheads="1"/>
          </p:cNvPicPr>
          <p:nvPr/>
        </p:nvPicPr>
        <p:blipFill>
          <a:blip r:embed="rId2"/>
          <a:srcRect l="10728" t="63055" r="59625" b="5196"/>
          <a:stretch>
            <a:fillRect/>
          </a:stretch>
        </p:blipFill>
        <p:spPr bwMode="auto">
          <a:xfrm>
            <a:off x="304800" y="0"/>
            <a:ext cx="8534400" cy="689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Рисунок 1" descr="{C43DB873-339F-4F48-BB4E-E77C6FF00722}"/>
          <p:cNvPicPr>
            <a:picLocks noChangeAspect="1" noChangeArrowheads="1"/>
          </p:cNvPicPr>
          <p:nvPr/>
        </p:nvPicPr>
        <p:blipFill>
          <a:blip r:embed="rId2"/>
          <a:srcRect l="4500" t="6334" r="64876" b="60500"/>
          <a:stretch>
            <a:fillRect/>
          </a:stretch>
        </p:blipFill>
        <p:spPr bwMode="auto">
          <a:xfrm>
            <a:off x="152400" y="0"/>
            <a:ext cx="8839200" cy="685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Рисунок 1" descr="{C43DB873-339F-4F48-BB4E-E77C6FF00722}"/>
          <p:cNvPicPr>
            <a:picLocks noChangeAspect="1" noChangeArrowheads="1"/>
          </p:cNvPicPr>
          <p:nvPr/>
        </p:nvPicPr>
        <p:blipFill>
          <a:blip r:embed="rId2"/>
          <a:srcRect l="34999" t="61333" r="34500" b="5501"/>
          <a:stretch>
            <a:fillRect/>
          </a:stretch>
        </p:blipFill>
        <p:spPr bwMode="auto">
          <a:xfrm>
            <a:off x="304800" y="0"/>
            <a:ext cx="8610600" cy="68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 b="6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Рисунок 1" descr="{301B2F0E-B15E-40CF-AD98-D0E983F88C78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0" y="0"/>
          <a:ext cx="9144000" cy="6865561"/>
        </p:xfrm>
        <a:graphic>
          <a:graphicData uri="http://schemas.openxmlformats.org/presentationml/2006/ole">
            <p:oleObj spid="_x0000_s33793" name="Слайд" r:id="rId3" imgW="4569414" imgH="3426544" progId="PowerPoint.Slide.12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-76200" y="47625"/>
          <a:ext cx="9610725" cy="6810375"/>
        </p:xfrm>
        <a:graphic>
          <a:graphicData uri="http://schemas.openxmlformats.org/presentationml/2006/ole">
            <p:oleObj spid="_x0000_s37889" name="Слайд" r:id="rId3" imgW="4569414" imgH="3426544" progId="PowerPoint.Slide.12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/>
          <a:srcRect l="19719" t="17445" r="21066" b="2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Рисунок 1"/>
          <p:cNvPicPr>
            <a:picLocks noChangeAspect="1" noChangeArrowheads="1"/>
          </p:cNvPicPr>
          <p:nvPr/>
        </p:nvPicPr>
        <p:blipFill>
          <a:blip r:embed="rId2"/>
          <a:srcRect l="16968" t="17313" r="17618" b="15334"/>
          <a:stretch>
            <a:fillRect/>
          </a:stretch>
        </p:blipFill>
        <p:spPr bwMode="auto">
          <a:xfrm>
            <a:off x="0" y="0"/>
            <a:ext cx="9144000" cy="68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074" name="Рисунок 4" descr="645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1"/>
            <a:ext cx="7162800" cy="686192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Рисунок 8" descr="C:\Documents and Settings\Администратор\Рабочий стол\пожар\pozhm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Рисунок 5" descr="C:\Documents and Settings\Администратор\Рабочий стол\пожар\87305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72400" cy="68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Рисунок 6" descr="C:\Documents and Settings\Администратор\Рабочий стол\пожар\d88e24f180432e31689be1ed0a8ddafc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Рисунок 7" descr="C:\Documents and Settings\Администратор\Рабочий стол\пожар\_origin_Spelejamies-ar-ugu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58200" cy="68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Рисунок 9" descr="C:\Documents and Settings\Администратор\Рабочий стол\пожар\show_thumbinail_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Рисунок 10" descr="C:\Documents and Settings\Администратор\Рабочий стол\пожар\IMG_0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</Words>
  <PresentationFormat>Экран (4:3)</PresentationFormat>
  <Paragraphs>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Слайд</vt:lpstr>
      <vt:lpstr>Слайд 1</vt:lpstr>
      <vt:lpstr>Слайд 2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ЕСЛИ СЛУЧИЛАСЬ БЕДА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27</cp:revision>
  <dcterms:modified xsi:type="dcterms:W3CDTF">2013-01-12T18:21:54Z</dcterms:modified>
</cp:coreProperties>
</file>