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8" autoAdjust="0"/>
  </p:normalViewPr>
  <p:slideViewPr>
    <p:cSldViewPr>
      <p:cViewPr>
        <p:scale>
          <a:sx n="100" d="100"/>
          <a:sy n="100" d="100"/>
        </p:scale>
        <p:origin x="-20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DF6A51C-908E-4AC8-858C-0CA1C76B180F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3F9991B-E96F-41BC-9D7F-FD156F385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рамка103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Рисунок 7" descr="fiksiki-kartinki-7 (2).jpg"/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035" y="4183122"/>
            <a:ext cx="1214446" cy="21811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endParaRPr lang="ru-RU" sz="1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Расходы в детском саду в расчете на 1-го ребенка составили в 2017 году -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6637,83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рублей, из них:</a:t>
            </a:r>
          </a:p>
          <a:p>
            <a:pPr marL="0">
              <a:spcBef>
                <a:spcPts val="0"/>
              </a:spcBef>
              <a:buNone/>
              <a:tabLst>
                <a:tab pos="895350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краевой бюджет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(оплата труда сотрудников детского сада, приобретение учебных пособий, средств обучения, игр, игрушек)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4660,09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рублей;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местный бюджет (расходы по содержанию зданий, оплату коммунальных услуг детского сада, оплата части расходов на питание воспитанников, включая льготные категории, установленные законодательством) –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1155,64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рублей;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родительская плата (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только частичную оплату питания, расходы хозяйственно-бытовые и личную гигиену детей)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822,10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рублей.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 целом на питание 1-го ребенка за счет всех средств (местного бюджета и родительской платы) расходуется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 месяц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999,23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рублей.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Согласно Федеральному закону 273-ФЗ родительская плата не взимается за детей-инвалидов, детей – сирот и детей, оставшихся без попечения родителей, а также за детей с туберкулезной интоксикацией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Размер родительской платы установлен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Постановлением администрацией муниципального образования Брюховецкий район  от «23» апреля 2015 года № 536, и составляет </a:t>
            </a:r>
            <a:r>
              <a:rPr lang="ru-RU" sz="1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 рублей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за один день пребывания в группе и составляет </a:t>
            </a:r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55,7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%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от всех расходов на 1-го ребенка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Дополнительная льгота по уплате родительской платы установлена для следующей категории родителей: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  родителям (законным представителям) из малоимущих семей;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родителям (законным представителям), имеющим трех и более несовершеннолетних детей;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  одиноким матерям.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 качестве материальной поддержки родителям выплачивается компенсация части родительской платы: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  на первого ребенка –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20%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  на второго ребенка –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50%; </a:t>
            </a:r>
            <a:endParaRPr lang="ru-RU" sz="1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на третьего ребенка и последующих детей – в размере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70 %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 фактически оплаченные родителями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месяца присмотра и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ухода за ребенком из расчета среднего размера родительской платы, но не более внесенной родителями суммы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платы. Размер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 Порядок выплаты компенсации, а также перечень документов, необходимый для её получения, утвержден постановлением главы администрации (губернатора) Краснодарского края от 12 декабря 2013 года №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1460. Для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получения компенсации родителю (законному представителю) необходимо обратиться к </a:t>
            </a:r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заведующему</a:t>
            </a:r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Горбик Татьяне </a:t>
            </a:r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Николаевне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тел.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886156-31810.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Вся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информация, касающаяся родительской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платы, размещена  на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официальном сайте: </a:t>
            </a:r>
            <a:r>
              <a:rPr lang="en-US" sz="12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madoy</a:t>
            </a:r>
            <a:r>
              <a:rPr lang="ru-RU" sz="1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1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1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задать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свои вопросы Вы можете по телефону </a:t>
            </a:r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специалисту отдела кадров Пироговой Нине </a:t>
            </a:r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Владимировне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тел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886156-33452.</a:t>
            </a:r>
          </a:p>
          <a:p>
            <a:pPr marL="0">
              <a:spcBef>
                <a:spcPts val="0"/>
              </a:spcBef>
              <a:buNone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endParaRPr lang="ru-RU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383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Уважаемые родители!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3</cp:lastModifiedBy>
  <cp:revision>8</cp:revision>
  <dcterms:modified xsi:type="dcterms:W3CDTF">2017-05-15T06:26:42Z</dcterms:modified>
</cp:coreProperties>
</file>