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0" r:id="rId4"/>
    <p:sldId id="262" r:id="rId5"/>
    <p:sldId id="264" r:id="rId6"/>
    <p:sldId id="267" r:id="rId7"/>
    <p:sldId id="268" r:id="rId8"/>
    <p:sldId id="271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27737678623547E-2"/>
          <c:y val="2.8184601924759405E-2"/>
          <c:w val="0.78024223534558401"/>
          <c:h val="0.662800899887516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результаты первичного маниторинга  в средней группе</c:v>
                </c:pt>
                <c:pt idx="3">
                  <c:v>результаты итогового могиторинга в подготовительной группе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0.37000000000000038</c:v>
                </c:pt>
                <c:pt idx="3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результаты первичного маниторинга  в средней группе</c:v>
                </c:pt>
                <c:pt idx="3">
                  <c:v>результаты итогового могиторинга в подготовительной группе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0.61000000000000065</c:v>
                </c:pt>
                <c:pt idx="3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результаты первичного маниторинга  в средней группе</c:v>
                </c:pt>
                <c:pt idx="3">
                  <c:v>результаты итогового могиторинга в подготовительной группе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2.0000000000000052E-2</c:v>
                </c:pt>
                <c:pt idx="3" formatCode="0%">
                  <c:v>1</c:v>
                </c:pt>
              </c:numCache>
            </c:numRef>
          </c:val>
        </c:ser>
        <c:axId val="106750720"/>
        <c:axId val="106752256"/>
      </c:barChart>
      <c:catAx>
        <c:axId val="106750720"/>
        <c:scaling>
          <c:orientation val="minMax"/>
        </c:scaling>
        <c:delete val="1"/>
        <c:axPos val="b"/>
        <c:tickLblPos val="none"/>
        <c:crossAx val="106752256"/>
        <c:crosses val="autoZero"/>
        <c:auto val="1"/>
        <c:lblAlgn val="ctr"/>
        <c:lblOffset val="100"/>
      </c:catAx>
      <c:valAx>
        <c:axId val="106752256"/>
        <c:scaling>
          <c:orientation val="minMax"/>
        </c:scaling>
        <c:axPos val="l"/>
        <c:majorGridlines/>
        <c:numFmt formatCode="0%" sourceLinked="1"/>
        <c:tickLblPos val="nextTo"/>
        <c:crossAx val="1067507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50F71-4CBE-4729-BC51-A5F547EDB61D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2EC4CB-365E-4C7E-9D81-A43F8F566780}">
      <dgm:prSet phldrT="[Текст]" phldr="1"/>
      <dgm:spPr/>
      <dgm:t>
        <a:bodyPr/>
        <a:lstStyle/>
        <a:p>
          <a:endParaRPr lang="ru-RU"/>
        </a:p>
      </dgm:t>
    </dgm:pt>
    <dgm:pt modelId="{6AFCB9F7-A72E-4D4A-8D80-4EE9A733E21E}" type="parTrans" cxnId="{2708747C-9B8F-4FE4-BD67-DC9DD311BD74}">
      <dgm:prSet/>
      <dgm:spPr/>
      <dgm:t>
        <a:bodyPr/>
        <a:lstStyle/>
        <a:p>
          <a:endParaRPr lang="ru-RU"/>
        </a:p>
      </dgm:t>
    </dgm:pt>
    <dgm:pt modelId="{92A50098-DE71-493C-BC84-32392931D1E6}" type="sibTrans" cxnId="{2708747C-9B8F-4FE4-BD67-DC9DD311BD74}">
      <dgm:prSet/>
      <dgm:spPr/>
      <dgm:t>
        <a:bodyPr/>
        <a:lstStyle/>
        <a:p>
          <a:endParaRPr lang="ru-RU"/>
        </a:p>
      </dgm:t>
    </dgm:pt>
    <dgm:pt modelId="{0BE4EE5C-40A9-4457-A168-31F6C8EE78BC}">
      <dgm:prSet phldrT="[Текст]"/>
      <dgm:spPr/>
      <dgm:t>
        <a:bodyPr/>
        <a:lstStyle/>
        <a:p>
          <a:r>
            <a:rPr lang="ru-RU" dirty="0" smtClean="0"/>
            <a:t>этические беседы, игровые ситуации, упражнения, проблемные ситуации, игры на оптимизацию межличностных взаимоотношений </a:t>
          </a:r>
          <a:endParaRPr lang="ru-RU" dirty="0"/>
        </a:p>
      </dgm:t>
    </dgm:pt>
    <dgm:pt modelId="{2B0FFD67-2ACF-424D-9A66-F18A5F449ABA}" type="parTrans" cxnId="{232D747B-FB0D-4CDF-A639-78CAD4499721}">
      <dgm:prSet/>
      <dgm:spPr/>
      <dgm:t>
        <a:bodyPr/>
        <a:lstStyle/>
        <a:p>
          <a:endParaRPr lang="ru-RU"/>
        </a:p>
      </dgm:t>
    </dgm:pt>
    <dgm:pt modelId="{C4085FA5-EF1C-421F-A7E7-AC0505B79C6B}" type="sibTrans" cxnId="{232D747B-FB0D-4CDF-A639-78CAD4499721}">
      <dgm:prSet/>
      <dgm:spPr/>
      <dgm:t>
        <a:bodyPr/>
        <a:lstStyle/>
        <a:p>
          <a:endParaRPr lang="ru-RU"/>
        </a:p>
      </dgm:t>
    </dgm:pt>
    <dgm:pt modelId="{A4690811-9C38-4AD7-9411-64DB8E744734}">
      <dgm:prSet phldrT="[Текст]" phldr="1"/>
      <dgm:spPr/>
      <dgm:t>
        <a:bodyPr/>
        <a:lstStyle/>
        <a:p>
          <a:endParaRPr lang="ru-RU"/>
        </a:p>
      </dgm:t>
    </dgm:pt>
    <dgm:pt modelId="{788D07FE-5C58-4E27-AB4F-E3CDC6E5B364}" type="parTrans" cxnId="{99C2B826-57E3-482E-9135-4B09E785B20C}">
      <dgm:prSet/>
      <dgm:spPr/>
      <dgm:t>
        <a:bodyPr/>
        <a:lstStyle/>
        <a:p>
          <a:endParaRPr lang="ru-RU"/>
        </a:p>
      </dgm:t>
    </dgm:pt>
    <dgm:pt modelId="{B07D360B-EAE2-4CC7-BFC4-CA1FE37BF96F}" type="sibTrans" cxnId="{99C2B826-57E3-482E-9135-4B09E785B20C}">
      <dgm:prSet/>
      <dgm:spPr/>
      <dgm:t>
        <a:bodyPr/>
        <a:lstStyle/>
        <a:p>
          <a:endParaRPr lang="ru-RU"/>
        </a:p>
      </dgm:t>
    </dgm:pt>
    <dgm:pt modelId="{611618CF-0B60-43C3-A448-60C988D485C3}">
      <dgm:prSet phldrT="[Текст]" phldr="1"/>
      <dgm:spPr/>
      <dgm:t>
        <a:bodyPr/>
        <a:lstStyle/>
        <a:p>
          <a:endParaRPr lang="ru-RU" dirty="0"/>
        </a:p>
      </dgm:t>
    </dgm:pt>
    <dgm:pt modelId="{986AB765-D900-49C5-8481-900C719523EC}" type="parTrans" cxnId="{748C5612-0E6B-4CC5-82AA-E9B977C5BF08}">
      <dgm:prSet/>
      <dgm:spPr/>
      <dgm:t>
        <a:bodyPr/>
        <a:lstStyle/>
        <a:p>
          <a:endParaRPr lang="ru-RU"/>
        </a:p>
      </dgm:t>
    </dgm:pt>
    <dgm:pt modelId="{721EF02D-6B12-421D-8A63-E90228AF14F6}" type="sibTrans" cxnId="{748C5612-0E6B-4CC5-82AA-E9B977C5BF08}">
      <dgm:prSet/>
      <dgm:spPr/>
      <dgm:t>
        <a:bodyPr/>
        <a:lstStyle/>
        <a:p>
          <a:endParaRPr lang="ru-RU"/>
        </a:p>
      </dgm:t>
    </dgm:pt>
    <dgm:pt modelId="{485523CB-D71B-483C-90AF-E672266C3674}">
      <dgm:prSet phldrT="[Текст]" phldr="1"/>
      <dgm:spPr/>
      <dgm:t>
        <a:bodyPr/>
        <a:lstStyle/>
        <a:p>
          <a:endParaRPr lang="ru-RU"/>
        </a:p>
      </dgm:t>
    </dgm:pt>
    <dgm:pt modelId="{C33BD8B1-1424-4200-8418-7AA8F07BEA80}" type="parTrans" cxnId="{8073471D-E294-477D-AFEF-7BC3DEA09CBE}">
      <dgm:prSet/>
      <dgm:spPr/>
      <dgm:t>
        <a:bodyPr/>
        <a:lstStyle/>
        <a:p>
          <a:endParaRPr lang="ru-RU"/>
        </a:p>
      </dgm:t>
    </dgm:pt>
    <dgm:pt modelId="{0DE32A1F-3DBA-4ED5-A9F0-AAE82B84A34C}" type="sibTrans" cxnId="{8073471D-E294-477D-AFEF-7BC3DEA09CBE}">
      <dgm:prSet/>
      <dgm:spPr/>
      <dgm:t>
        <a:bodyPr/>
        <a:lstStyle/>
        <a:p>
          <a:endParaRPr lang="ru-RU"/>
        </a:p>
      </dgm:t>
    </dgm:pt>
    <dgm:pt modelId="{AA4535BB-6A3C-4BF2-8291-B17D13F5A6C4}">
      <dgm:prSet phldrT="[Текст]" phldr="1"/>
      <dgm:spPr/>
      <dgm:t>
        <a:bodyPr/>
        <a:lstStyle/>
        <a:p>
          <a:endParaRPr lang="ru-RU" dirty="0"/>
        </a:p>
      </dgm:t>
    </dgm:pt>
    <dgm:pt modelId="{94A91B6C-F4E0-4C79-91F5-E94666DBEDA3}" type="parTrans" cxnId="{B7C7EB1B-FDDC-4612-9F1B-0C8011B48F4F}">
      <dgm:prSet/>
      <dgm:spPr/>
      <dgm:t>
        <a:bodyPr/>
        <a:lstStyle/>
        <a:p>
          <a:endParaRPr lang="ru-RU"/>
        </a:p>
      </dgm:t>
    </dgm:pt>
    <dgm:pt modelId="{C087FB1F-2773-4989-8B18-98F7769ECD09}" type="sibTrans" cxnId="{B7C7EB1B-FDDC-4612-9F1B-0C8011B48F4F}">
      <dgm:prSet/>
      <dgm:spPr/>
      <dgm:t>
        <a:bodyPr/>
        <a:lstStyle/>
        <a:p>
          <a:endParaRPr lang="ru-RU"/>
        </a:p>
      </dgm:t>
    </dgm:pt>
    <dgm:pt modelId="{B28EE3E4-E01A-4210-B098-C854B73270A4}">
      <dgm:prSet/>
      <dgm:spPr/>
      <dgm:t>
        <a:bodyPr/>
        <a:lstStyle/>
        <a:p>
          <a:r>
            <a:rPr lang="ru-RU" dirty="0" smtClean="0"/>
            <a:t>НОД, сюжетно-ролевые игры, художественное творчество, чтение и обсуждение поговорок о дружбе, вежливости</a:t>
          </a:r>
          <a:endParaRPr lang="ru-RU" dirty="0"/>
        </a:p>
      </dgm:t>
    </dgm:pt>
    <dgm:pt modelId="{D39DD909-C71C-40EA-9D9D-7A05351C8EE6}" type="parTrans" cxnId="{ECB6602A-5237-4D63-8427-000F4129FB33}">
      <dgm:prSet/>
      <dgm:spPr/>
      <dgm:t>
        <a:bodyPr/>
        <a:lstStyle/>
        <a:p>
          <a:endParaRPr lang="ru-RU"/>
        </a:p>
      </dgm:t>
    </dgm:pt>
    <dgm:pt modelId="{B29F8BB1-A98B-4F7C-AC3F-F1EC183BD7F5}" type="sibTrans" cxnId="{ECB6602A-5237-4D63-8427-000F4129FB33}">
      <dgm:prSet/>
      <dgm:spPr/>
      <dgm:t>
        <a:bodyPr/>
        <a:lstStyle/>
        <a:p>
          <a:endParaRPr lang="ru-RU"/>
        </a:p>
      </dgm:t>
    </dgm:pt>
    <dgm:pt modelId="{A0674D2D-6B36-4559-A9C0-538315B5FBF6}">
      <dgm:prSet/>
      <dgm:spPr/>
      <dgm:t>
        <a:bodyPr/>
        <a:lstStyle/>
        <a:p>
          <a:r>
            <a:rPr lang="ru-RU" dirty="0" smtClean="0"/>
            <a:t>чтение художественной литературы, экскурсии, переходы, инсценировки, этюды</a:t>
          </a:r>
          <a:endParaRPr lang="ru-RU" dirty="0"/>
        </a:p>
      </dgm:t>
    </dgm:pt>
    <dgm:pt modelId="{84EF5079-7A8A-44A3-93D6-2C7FE65611D1}" type="parTrans" cxnId="{59BBD2B4-7E68-496C-B338-C6C07FCB26A8}">
      <dgm:prSet/>
      <dgm:spPr/>
      <dgm:t>
        <a:bodyPr/>
        <a:lstStyle/>
        <a:p>
          <a:endParaRPr lang="ru-RU"/>
        </a:p>
      </dgm:t>
    </dgm:pt>
    <dgm:pt modelId="{2C8EB3EF-010D-4C5F-A56B-E015D5A13F93}" type="sibTrans" cxnId="{59BBD2B4-7E68-496C-B338-C6C07FCB26A8}">
      <dgm:prSet/>
      <dgm:spPr/>
      <dgm:t>
        <a:bodyPr/>
        <a:lstStyle/>
        <a:p>
          <a:endParaRPr lang="ru-RU"/>
        </a:p>
      </dgm:t>
    </dgm:pt>
    <dgm:pt modelId="{8EE0544B-7ADC-4806-BBA2-C3262057CF57}" type="pres">
      <dgm:prSet presAssocID="{A9F50F71-4CBE-4729-BC51-A5F547EDB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805BB-A4B0-4A8A-B3C5-21FB84D59F70}" type="pres">
      <dgm:prSet presAssocID="{742EC4CB-365E-4C7E-9D81-A43F8F566780}" presName="composite" presStyleCnt="0"/>
      <dgm:spPr/>
    </dgm:pt>
    <dgm:pt modelId="{1FF18F25-5AA9-4921-8268-5BD15FF5F8F4}" type="pres">
      <dgm:prSet presAssocID="{742EC4CB-365E-4C7E-9D81-A43F8F56678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1A52C-269C-4FAA-8ABC-26820FD4A89D}" type="pres">
      <dgm:prSet presAssocID="{742EC4CB-365E-4C7E-9D81-A43F8F56678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1BDA2-09B7-454D-AA0D-1FE3A08F1A68}" type="pres">
      <dgm:prSet presAssocID="{92A50098-DE71-493C-BC84-32392931D1E6}" presName="space" presStyleCnt="0"/>
      <dgm:spPr/>
    </dgm:pt>
    <dgm:pt modelId="{0405844A-0719-4F7A-AAFC-5160DA8DBC9D}" type="pres">
      <dgm:prSet presAssocID="{A4690811-9C38-4AD7-9411-64DB8E744734}" presName="composite" presStyleCnt="0"/>
      <dgm:spPr/>
    </dgm:pt>
    <dgm:pt modelId="{85E804E6-FCB2-4E07-B555-030BC8DB7903}" type="pres">
      <dgm:prSet presAssocID="{A4690811-9C38-4AD7-9411-64DB8E7447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22CF8-F460-4B40-A666-43B5A7037862}" type="pres">
      <dgm:prSet presAssocID="{A4690811-9C38-4AD7-9411-64DB8E7447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5A12-8028-4200-8562-1DF5DA238ED9}" type="pres">
      <dgm:prSet presAssocID="{B07D360B-EAE2-4CC7-BFC4-CA1FE37BF96F}" presName="space" presStyleCnt="0"/>
      <dgm:spPr/>
    </dgm:pt>
    <dgm:pt modelId="{98ABF601-3706-4D39-9814-AF091F55D899}" type="pres">
      <dgm:prSet presAssocID="{485523CB-D71B-483C-90AF-E672266C3674}" presName="composite" presStyleCnt="0"/>
      <dgm:spPr/>
    </dgm:pt>
    <dgm:pt modelId="{1B567B27-C05B-4162-83C6-C32B0C7AAEA5}" type="pres">
      <dgm:prSet presAssocID="{485523CB-D71B-483C-90AF-E672266C36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F13AE-3F85-44E3-9ED5-D247287F771C}" type="pres">
      <dgm:prSet presAssocID="{485523CB-D71B-483C-90AF-E672266C36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361AB-7666-4545-A8D7-F3C97A669565}" type="presOf" srcId="{A9F50F71-4CBE-4729-BC51-A5F547EDB61D}" destId="{8EE0544B-7ADC-4806-BBA2-C3262057CF57}" srcOrd="0" destOrd="0" presId="urn:microsoft.com/office/officeart/2005/8/layout/hList1"/>
    <dgm:cxn modelId="{2708747C-9B8F-4FE4-BD67-DC9DD311BD74}" srcId="{A9F50F71-4CBE-4729-BC51-A5F547EDB61D}" destId="{742EC4CB-365E-4C7E-9D81-A43F8F566780}" srcOrd="0" destOrd="0" parTransId="{6AFCB9F7-A72E-4D4A-8D80-4EE9A733E21E}" sibTransId="{92A50098-DE71-493C-BC84-32392931D1E6}"/>
    <dgm:cxn modelId="{748C5612-0E6B-4CC5-82AA-E9B977C5BF08}" srcId="{A4690811-9C38-4AD7-9411-64DB8E744734}" destId="{611618CF-0B60-43C3-A448-60C988D485C3}" srcOrd="0" destOrd="0" parTransId="{986AB765-D900-49C5-8481-900C719523EC}" sibTransId="{721EF02D-6B12-421D-8A63-E90228AF14F6}"/>
    <dgm:cxn modelId="{3FE95A8B-C95C-4EE4-B574-17B16C80A34E}" type="presOf" srcId="{742EC4CB-365E-4C7E-9D81-A43F8F566780}" destId="{1FF18F25-5AA9-4921-8268-5BD15FF5F8F4}" srcOrd="0" destOrd="0" presId="urn:microsoft.com/office/officeart/2005/8/layout/hList1"/>
    <dgm:cxn modelId="{8EE59E48-FFAB-4C35-9BD2-04D0C16FB78D}" type="presOf" srcId="{A0674D2D-6B36-4559-A9C0-538315B5FBF6}" destId="{CA5F13AE-3F85-44E3-9ED5-D247287F771C}" srcOrd="0" destOrd="1" presId="urn:microsoft.com/office/officeart/2005/8/layout/hList1"/>
    <dgm:cxn modelId="{5C2B0C17-C34F-4732-B7A3-23C45A3B79A1}" type="presOf" srcId="{0BE4EE5C-40A9-4457-A168-31F6C8EE78BC}" destId="{D551A52C-269C-4FAA-8ABC-26820FD4A89D}" srcOrd="0" destOrd="0" presId="urn:microsoft.com/office/officeart/2005/8/layout/hList1"/>
    <dgm:cxn modelId="{28ACC627-F857-439B-B450-E5165D72AF2A}" type="presOf" srcId="{AA4535BB-6A3C-4BF2-8291-B17D13F5A6C4}" destId="{CA5F13AE-3F85-44E3-9ED5-D247287F771C}" srcOrd="0" destOrd="0" presId="urn:microsoft.com/office/officeart/2005/8/layout/hList1"/>
    <dgm:cxn modelId="{ECB6602A-5237-4D63-8427-000F4129FB33}" srcId="{A4690811-9C38-4AD7-9411-64DB8E744734}" destId="{B28EE3E4-E01A-4210-B098-C854B73270A4}" srcOrd="1" destOrd="0" parTransId="{D39DD909-C71C-40EA-9D9D-7A05351C8EE6}" sibTransId="{B29F8BB1-A98B-4F7C-AC3F-F1EC183BD7F5}"/>
    <dgm:cxn modelId="{59BBD2B4-7E68-496C-B338-C6C07FCB26A8}" srcId="{485523CB-D71B-483C-90AF-E672266C3674}" destId="{A0674D2D-6B36-4559-A9C0-538315B5FBF6}" srcOrd="1" destOrd="0" parTransId="{84EF5079-7A8A-44A3-93D6-2C7FE65611D1}" sibTransId="{2C8EB3EF-010D-4C5F-A56B-E015D5A13F93}"/>
    <dgm:cxn modelId="{8073471D-E294-477D-AFEF-7BC3DEA09CBE}" srcId="{A9F50F71-4CBE-4729-BC51-A5F547EDB61D}" destId="{485523CB-D71B-483C-90AF-E672266C3674}" srcOrd="2" destOrd="0" parTransId="{C33BD8B1-1424-4200-8418-7AA8F07BEA80}" sibTransId="{0DE32A1F-3DBA-4ED5-A9F0-AAE82B84A34C}"/>
    <dgm:cxn modelId="{6A1E07B1-5327-4358-9DE0-61F211DB4E0B}" type="presOf" srcId="{A4690811-9C38-4AD7-9411-64DB8E744734}" destId="{85E804E6-FCB2-4E07-B555-030BC8DB7903}" srcOrd="0" destOrd="0" presId="urn:microsoft.com/office/officeart/2005/8/layout/hList1"/>
    <dgm:cxn modelId="{99C2B826-57E3-482E-9135-4B09E785B20C}" srcId="{A9F50F71-4CBE-4729-BC51-A5F547EDB61D}" destId="{A4690811-9C38-4AD7-9411-64DB8E744734}" srcOrd="1" destOrd="0" parTransId="{788D07FE-5C58-4E27-AB4F-E3CDC6E5B364}" sibTransId="{B07D360B-EAE2-4CC7-BFC4-CA1FE37BF96F}"/>
    <dgm:cxn modelId="{232D747B-FB0D-4CDF-A639-78CAD4499721}" srcId="{742EC4CB-365E-4C7E-9D81-A43F8F566780}" destId="{0BE4EE5C-40A9-4457-A168-31F6C8EE78BC}" srcOrd="0" destOrd="0" parTransId="{2B0FFD67-2ACF-424D-9A66-F18A5F449ABA}" sibTransId="{C4085FA5-EF1C-421F-A7E7-AC0505B79C6B}"/>
    <dgm:cxn modelId="{CF47111A-A2A8-407A-8E06-A1AF5633AE48}" type="presOf" srcId="{485523CB-D71B-483C-90AF-E672266C3674}" destId="{1B567B27-C05B-4162-83C6-C32B0C7AAEA5}" srcOrd="0" destOrd="0" presId="urn:microsoft.com/office/officeart/2005/8/layout/hList1"/>
    <dgm:cxn modelId="{B7C7EB1B-FDDC-4612-9F1B-0C8011B48F4F}" srcId="{485523CB-D71B-483C-90AF-E672266C3674}" destId="{AA4535BB-6A3C-4BF2-8291-B17D13F5A6C4}" srcOrd="0" destOrd="0" parTransId="{94A91B6C-F4E0-4C79-91F5-E94666DBEDA3}" sibTransId="{C087FB1F-2773-4989-8B18-98F7769ECD09}"/>
    <dgm:cxn modelId="{9096540C-A4F3-43A7-BCB1-F30F6CD5881F}" type="presOf" srcId="{611618CF-0B60-43C3-A448-60C988D485C3}" destId="{09822CF8-F460-4B40-A666-43B5A7037862}" srcOrd="0" destOrd="0" presId="urn:microsoft.com/office/officeart/2005/8/layout/hList1"/>
    <dgm:cxn modelId="{E0ED1418-BFBD-4536-99DE-F5B03B717D2B}" type="presOf" srcId="{B28EE3E4-E01A-4210-B098-C854B73270A4}" destId="{09822CF8-F460-4B40-A666-43B5A7037862}" srcOrd="0" destOrd="1" presId="urn:microsoft.com/office/officeart/2005/8/layout/hList1"/>
    <dgm:cxn modelId="{D0E56614-12B1-4EF5-8E9D-D229ECA35F67}" type="presParOf" srcId="{8EE0544B-7ADC-4806-BBA2-C3262057CF57}" destId="{58F805BB-A4B0-4A8A-B3C5-21FB84D59F70}" srcOrd="0" destOrd="0" presId="urn:microsoft.com/office/officeart/2005/8/layout/hList1"/>
    <dgm:cxn modelId="{CE4B0AD9-A4D1-449E-9065-A995676B6632}" type="presParOf" srcId="{58F805BB-A4B0-4A8A-B3C5-21FB84D59F70}" destId="{1FF18F25-5AA9-4921-8268-5BD15FF5F8F4}" srcOrd="0" destOrd="0" presId="urn:microsoft.com/office/officeart/2005/8/layout/hList1"/>
    <dgm:cxn modelId="{B41353E3-B72F-4A9F-8296-1BDF7E16CB99}" type="presParOf" srcId="{58F805BB-A4B0-4A8A-B3C5-21FB84D59F70}" destId="{D551A52C-269C-4FAA-8ABC-26820FD4A89D}" srcOrd="1" destOrd="0" presId="urn:microsoft.com/office/officeart/2005/8/layout/hList1"/>
    <dgm:cxn modelId="{478064E4-8426-4640-8BC3-F7B02B11582D}" type="presParOf" srcId="{8EE0544B-7ADC-4806-BBA2-C3262057CF57}" destId="{3B21BDA2-09B7-454D-AA0D-1FE3A08F1A68}" srcOrd="1" destOrd="0" presId="urn:microsoft.com/office/officeart/2005/8/layout/hList1"/>
    <dgm:cxn modelId="{8D777E1E-8471-4D42-91C0-17521068153B}" type="presParOf" srcId="{8EE0544B-7ADC-4806-BBA2-C3262057CF57}" destId="{0405844A-0719-4F7A-AAFC-5160DA8DBC9D}" srcOrd="2" destOrd="0" presId="urn:microsoft.com/office/officeart/2005/8/layout/hList1"/>
    <dgm:cxn modelId="{E4586805-767F-413A-8CA0-65B414400E96}" type="presParOf" srcId="{0405844A-0719-4F7A-AAFC-5160DA8DBC9D}" destId="{85E804E6-FCB2-4E07-B555-030BC8DB7903}" srcOrd="0" destOrd="0" presId="urn:microsoft.com/office/officeart/2005/8/layout/hList1"/>
    <dgm:cxn modelId="{55C4BD69-43B2-4C41-9500-3ED94AB89025}" type="presParOf" srcId="{0405844A-0719-4F7A-AAFC-5160DA8DBC9D}" destId="{09822CF8-F460-4B40-A666-43B5A7037862}" srcOrd="1" destOrd="0" presId="urn:microsoft.com/office/officeart/2005/8/layout/hList1"/>
    <dgm:cxn modelId="{5D0CBB39-CCAF-41FC-9AE7-FC7C9BD73A04}" type="presParOf" srcId="{8EE0544B-7ADC-4806-BBA2-C3262057CF57}" destId="{BCD75A12-8028-4200-8562-1DF5DA238ED9}" srcOrd="3" destOrd="0" presId="urn:microsoft.com/office/officeart/2005/8/layout/hList1"/>
    <dgm:cxn modelId="{B7C5214F-33FB-4749-90A1-7082C0A92D5A}" type="presParOf" srcId="{8EE0544B-7ADC-4806-BBA2-C3262057CF57}" destId="{98ABF601-3706-4D39-9814-AF091F55D899}" srcOrd="4" destOrd="0" presId="urn:microsoft.com/office/officeart/2005/8/layout/hList1"/>
    <dgm:cxn modelId="{98C9DE39-FD64-4204-BD62-F1C17E9BD8AB}" type="presParOf" srcId="{98ABF601-3706-4D39-9814-AF091F55D899}" destId="{1B567B27-C05B-4162-83C6-C32B0C7AAEA5}" srcOrd="0" destOrd="0" presId="urn:microsoft.com/office/officeart/2005/8/layout/hList1"/>
    <dgm:cxn modelId="{0433D8BE-CD97-4CB8-AD59-9A9105436F83}" type="presParOf" srcId="{98ABF601-3706-4D39-9814-AF091F55D899}" destId="{CA5F13AE-3F85-44E3-9ED5-D247287F77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D78AB-6529-4FAE-B23C-55EF5107C2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87E2B-E70C-4405-A5F6-8895AD6059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D55595-2A86-40A4-81A4-933284949079}" type="parTrans" cxnId="{D537C59D-A600-48B2-AE53-A1465BC146DC}">
      <dgm:prSet/>
      <dgm:spPr/>
      <dgm:t>
        <a:bodyPr/>
        <a:lstStyle/>
        <a:p>
          <a:endParaRPr lang="ru-RU"/>
        </a:p>
      </dgm:t>
    </dgm:pt>
    <dgm:pt modelId="{38AA659C-06D4-4A31-9F49-A1F7A7C8A5FF}" type="sibTrans" cxnId="{D537C59D-A600-48B2-AE53-A1465BC146DC}">
      <dgm:prSet/>
      <dgm:spPr/>
      <dgm:t>
        <a:bodyPr/>
        <a:lstStyle/>
        <a:p>
          <a:endParaRPr lang="ru-RU"/>
        </a:p>
      </dgm:t>
    </dgm:pt>
    <dgm:pt modelId="{A56B2F8E-6843-48B0-8317-1EB933C4A4D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консультации, рекомендации, индивидуальные беседы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4DEA24-0F4F-49DF-9938-CE8E1FF27DD2}" type="parTrans" cxnId="{1D0657F7-895E-4FFB-B237-04A505487D27}">
      <dgm:prSet/>
      <dgm:spPr/>
      <dgm:t>
        <a:bodyPr/>
        <a:lstStyle/>
        <a:p>
          <a:endParaRPr lang="ru-RU"/>
        </a:p>
      </dgm:t>
    </dgm:pt>
    <dgm:pt modelId="{E6B71DB9-AA6C-4D94-8D64-99CC374F0C76}" type="sibTrans" cxnId="{1D0657F7-895E-4FFB-B237-04A505487D27}">
      <dgm:prSet/>
      <dgm:spPr/>
      <dgm:t>
        <a:bodyPr/>
        <a:lstStyle/>
        <a:p>
          <a:endParaRPr lang="ru-RU"/>
        </a:p>
      </dgm:t>
    </dgm:pt>
    <dgm:pt modelId="{912F7C5E-14D4-42E3-909C-9860D49B564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встречи в семейном клубе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2CC113-F994-43EA-B06C-6BD328866665}" type="parTrans" cxnId="{8CAB8BFB-B1A0-44B3-A2B9-852EEC444355}">
      <dgm:prSet/>
      <dgm:spPr/>
      <dgm:t>
        <a:bodyPr/>
        <a:lstStyle/>
        <a:p>
          <a:endParaRPr lang="ru-RU"/>
        </a:p>
      </dgm:t>
    </dgm:pt>
    <dgm:pt modelId="{4D8C1B6E-618A-4C86-8216-6C2212238D77}" type="sibTrans" cxnId="{8CAB8BFB-B1A0-44B3-A2B9-852EEC444355}">
      <dgm:prSet/>
      <dgm:spPr/>
      <dgm:t>
        <a:bodyPr/>
        <a:lstStyle/>
        <a:p>
          <a:endParaRPr lang="ru-RU"/>
        </a:p>
      </dgm:t>
    </dgm:pt>
    <dgm:pt modelId="{61662DF4-1F5C-48AC-B100-9486930FAADF}" type="pres">
      <dgm:prSet presAssocID="{F5AD78AB-6529-4FAE-B23C-55EF5107C2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0584E-131B-4B2A-B8FC-29E01657C7D5}" type="pres">
      <dgm:prSet presAssocID="{41887E2B-E70C-4405-A5F6-8895AD6059C0}" presName="parentLin" presStyleCnt="0"/>
      <dgm:spPr/>
    </dgm:pt>
    <dgm:pt modelId="{6E3049F6-1E1C-4A57-A1C4-46827E843CC8}" type="pres">
      <dgm:prSet presAssocID="{41887E2B-E70C-4405-A5F6-8895AD6059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AB2714-1F22-4177-B183-BCB5EC54714E}" type="pres">
      <dgm:prSet presAssocID="{41887E2B-E70C-4405-A5F6-8895AD6059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0E0F-FFBB-46A7-B973-941ABFD046B0}" type="pres">
      <dgm:prSet presAssocID="{41887E2B-E70C-4405-A5F6-8895AD6059C0}" presName="negativeSpace" presStyleCnt="0"/>
      <dgm:spPr/>
    </dgm:pt>
    <dgm:pt modelId="{D7BBC27C-8D0D-48E7-8B55-EA2FA4413EE7}" type="pres">
      <dgm:prSet presAssocID="{41887E2B-E70C-4405-A5F6-8895AD6059C0}" presName="childText" presStyleLbl="conFgAcc1" presStyleIdx="0" presStyleCnt="3" custLinFactY="-19762" custLinFactNeighborX="11111" custLinFactNeighborY="-100000">
        <dgm:presLayoutVars>
          <dgm:bulletEnabled val="1"/>
        </dgm:presLayoutVars>
      </dgm:prSet>
      <dgm:spPr/>
    </dgm:pt>
    <dgm:pt modelId="{C5A38099-88B1-468D-87F5-4725EB2A8A40}" type="pres">
      <dgm:prSet presAssocID="{38AA659C-06D4-4A31-9F49-A1F7A7C8A5FF}" presName="spaceBetweenRectangles" presStyleCnt="0"/>
      <dgm:spPr/>
    </dgm:pt>
    <dgm:pt modelId="{879DA7D6-B76A-4A78-8537-A18E09BCA62D}" type="pres">
      <dgm:prSet presAssocID="{A56B2F8E-6843-48B0-8317-1EB933C4A4D8}" presName="parentLin" presStyleCnt="0"/>
      <dgm:spPr/>
    </dgm:pt>
    <dgm:pt modelId="{A02ED5D8-110A-41CC-B6B7-DF99A8EBC5D8}" type="pres">
      <dgm:prSet presAssocID="{A56B2F8E-6843-48B0-8317-1EB933C4A4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50A748-15E8-46A4-93A2-DF28E4DED50C}" type="pres">
      <dgm:prSet presAssocID="{A56B2F8E-6843-48B0-8317-1EB933C4A4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B1480-90F7-4589-BB05-0A5D8ECA099D}" type="pres">
      <dgm:prSet presAssocID="{A56B2F8E-6843-48B0-8317-1EB933C4A4D8}" presName="negativeSpace" presStyleCnt="0"/>
      <dgm:spPr/>
    </dgm:pt>
    <dgm:pt modelId="{79F693D5-6C99-415E-9BD6-C85610DD5C51}" type="pres">
      <dgm:prSet presAssocID="{A56B2F8E-6843-48B0-8317-1EB933C4A4D8}" presName="childText" presStyleLbl="conFgAcc1" presStyleIdx="1" presStyleCnt="3">
        <dgm:presLayoutVars>
          <dgm:bulletEnabled val="1"/>
        </dgm:presLayoutVars>
      </dgm:prSet>
      <dgm:spPr/>
    </dgm:pt>
    <dgm:pt modelId="{C038D7C6-8ABE-41D6-8687-7C48E3B52DFF}" type="pres">
      <dgm:prSet presAssocID="{E6B71DB9-AA6C-4D94-8D64-99CC374F0C76}" presName="spaceBetweenRectangles" presStyleCnt="0"/>
      <dgm:spPr/>
    </dgm:pt>
    <dgm:pt modelId="{57D14984-01BB-4768-A17A-EFB207B44D98}" type="pres">
      <dgm:prSet presAssocID="{912F7C5E-14D4-42E3-909C-9860D49B5647}" presName="parentLin" presStyleCnt="0"/>
      <dgm:spPr/>
    </dgm:pt>
    <dgm:pt modelId="{97C06BA0-81CB-47C1-B1D1-ACAFF7A61FFD}" type="pres">
      <dgm:prSet presAssocID="{912F7C5E-14D4-42E3-909C-9860D49B56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506F35-CA1E-4AC0-B076-19F12496D932}" type="pres">
      <dgm:prSet presAssocID="{912F7C5E-14D4-42E3-909C-9860D49B56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05A86-C1CE-4964-A86B-ECF7EA3AA223}" type="pres">
      <dgm:prSet presAssocID="{912F7C5E-14D4-42E3-909C-9860D49B5647}" presName="negativeSpace" presStyleCnt="0"/>
      <dgm:spPr/>
    </dgm:pt>
    <dgm:pt modelId="{8216AE85-C46F-4435-A231-A5FB181608DF}" type="pres">
      <dgm:prSet presAssocID="{912F7C5E-14D4-42E3-909C-9860D49B56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3FEF5A-A4BB-4720-ABFD-299FF4D4AB22}" type="presOf" srcId="{912F7C5E-14D4-42E3-909C-9860D49B5647}" destId="{2C506F35-CA1E-4AC0-B076-19F12496D932}" srcOrd="1" destOrd="0" presId="urn:microsoft.com/office/officeart/2005/8/layout/list1"/>
    <dgm:cxn modelId="{4B366D91-68D4-4312-86C0-D3C7712BE8CA}" type="presOf" srcId="{F5AD78AB-6529-4FAE-B23C-55EF5107C2F8}" destId="{61662DF4-1F5C-48AC-B100-9486930FAADF}" srcOrd="0" destOrd="0" presId="urn:microsoft.com/office/officeart/2005/8/layout/list1"/>
    <dgm:cxn modelId="{D537C59D-A600-48B2-AE53-A1465BC146DC}" srcId="{F5AD78AB-6529-4FAE-B23C-55EF5107C2F8}" destId="{41887E2B-E70C-4405-A5F6-8895AD6059C0}" srcOrd="0" destOrd="0" parTransId="{0ED55595-2A86-40A4-81A4-933284949079}" sibTransId="{38AA659C-06D4-4A31-9F49-A1F7A7C8A5FF}"/>
    <dgm:cxn modelId="{1D0657F7-895E-4FFB-B237-04A505487D27}" srcId="{F5AD78AB-6529-4FAE-B23C-55EF5107C2F8}" destId="{A56B2F8E-6843-48B0-8317-1EB933C4A4D8}" srcOrd="1" destOrd="0" parTransId="{564DEA24-0F4F-49DF-9938-CE8E1FF27DD2}" sibTransId="{E6B71DB9-AA6C-4D94-8D64-99CC374F0C76}"/>
    <dgm:cxn modelId="{A63BD214-410A-4DCF-911B-40A85A7245F4}" type="presOf" srcId="{912F7C5E-14D4-42E3-909C-9860D49B5647}" destId="{97C06BA0-81CB-47C1-B1D1-ACAFF7A61FFD}" srcOrd="0" destOrd="0" presId="urn:microsoft.com/office/officeart/2005/8/layout/list1"/>
    <dgm:cxn modelId="{DA584D28-C69C-4820-9E2B-35DA7CA11619}" type="presOf" srcId="{41887E2B-E70C-4405-A5F6-8895AD6059C0}" destId="{AEAB2714-1F22-4177-B183-BCB5EC54714E}" srcOrd="1" destOrd="0" presId="urn:microsoft.com/office/officeart/2005/8/layout/list1"/>
    <dgm:cxn modelId="{8CAB8BFB-B1A0-44B3-A2B9-852EEC444355}" srcId="{F5AD78AB-6529-4FAE-B23C-55EF5107C2F8}" destId="{912F7C5E-14D4-42E3-909C-9860D49B5647}" srcOrd="2" destOrd="0" parTransId="{502CC113-F994-43EA-B06C-6BD328866665}" sibTransId="{4D8C1B6E-618A-4C86-8216-6C2212238D77}"/>
    <dgm:cxn modelId="{4F0AE23C-6BBA-4A91-B812-85052E947D52}" type="presOf" srcId="{A56B2F8E-6843-48B0-8317-1EB933C4A4D8}" destId="{0550A748-15E8-46A4-93A2-DF28E4DED50C}" srcOrd="1" destOrd="0" presId="urn:microsoft.com/office/officeart/2005/8/layout/list1"/>
    <dgm:cxn modelId="{F3B31E2E-0D2F-4F24-B5E6-04237C0EEC66}" type="presOf" srcId="{A56B2F8E-6843-48B0-8317-1EB933C4A4D8}" destId="{A02ED5D8-110A-41CC-B6B7-DF99A8EBC5D8}" srcOrd="0" destOrd="0" presId="urn:microsoft.com/office/officeart/2005/8/layout/list1"/>
    <dgm:cxn modelId="{F9E84434-FF01-4FD4-A08E-F8B763569D38}" type="presOf" srcId="{41887E2B-E70C-4405-A5F6-8895AD6059C0}" destId="{6E3049F6-1E1C-4A57-A1C4-46827E843CC8}" srcOrd="0" destOrd="0" presId="urn:microsoft.com/office/officeart/2005/8/layout/list1"/>
    <dgm:cxn modelId="{D95BD75E-A1AB-4949-8593-75CFF0EAC06C}" type="presParOf" srcId="{61662DF4-1F5C-48AC-B100-9486930FAADF}" destId="{3D60584E-131B-4B2A-B8FC-29E01657C7D5}" srcOrd="0" destOrd="0" presId="urn:microsoft.com/office/officeart/2005/8/layout/list1"/>
    <dgm:cxn modelId="{59F99DCD-C3CD-4EB1-9818-36C7DE950579}" type="presParOf" srcId="{3D60584E-131B-4B2A-B8FC-29E01657C7D5}" destId="{6E3049F6-1E1C-4A57-A1C4-46827E843CC8}" srcOrd="0" destOrd="0" presId="urn:microsoft.com/office/officeart/2005/8/layout/list1"/>
    <dgm:cxn modelId="{EF3388FE-8216-49A6-A34D-A899F333CA3E}" type="presParOf" srcId="{3D60584E-131B-4B2A-B8FC-29E01657C7D5}" destId="{AEAB2714-1F22-4177-B183-BCB5EC54714E}" srcOrd="1" destOrd="0" presId="urn:microsoft.com/office/officeart/2005/8/layout/list1"/>
    <dgm:cxn modelId="{600399D2-3478-499C-AE99-4D069AB9E434}" type="presParOf" srcId="{61662DF4-1F5C-48AC-B100-9486930FAADF}" destId="{D24B0E0F-FFBB-46A7-B973-941ABFD046B0}" srcOrd="1" destOrd="0" presId="urn:microsoft.com/office/officeart/2005/8/layout/list1"/>
    <dgm:cxn modelId="{07A4EFD1-C29C-4A7C-94D3-F445D8E16ED8}" type="presParOf" srcId="{61662DF4-1F5C-48AC-B100-9486930FAADF}" destId="{D7BBC27C-8D0D-48E7-8B55-EA2FA4413EE7}" srcOrd="2" destOrd="0" presId="urn:microsoft.com/office/officeart/2005/8/layout/list1"/>
    <dgm:cxn modelId="{6EE4EE18-29FE-4464-AE0E-905219A5B5D3}" type="presParOf" srcId="{61662DF4-1F5C-48AC-B100-9486930FAADF}" destId="{C5A38099-88B1-468D-87F5-4725EB2A8A40}" srcOrd="3" destOrd="0" presId="urn:microsoft.com/office/officeart/2005/8/layout/list1"/>
    <dgm:cxn modelId="{0FC44405-D594-48F5-A0C9-24D71149F19A}" type="presParOf" srcId="{61662DF4-1F5C-48AC-B100-9486930FAADF}" destId="{879DA7D6-B76A-4A78-8537-A18E09BCA62D}" srcOrd="4" destOrd="0" presId="urn:microsoft.com/office/officeart/2005/8/layout/list1"/>
    <dgm:cxn modelId="{E34643EA-083B-4FF9-9F0F-8E129BFEB429}" type="presParOf" srcId="{879DA7D6-B76A-4A78-8537-A18E09BCA62D}" destId="{A02ED5D8-110A-41CC-B6B7-DF99A8EBC5D8}" srcOrd="0" destOrd="0" presId="urn:microsoft.com/office/officeart/2005/8/layout/list1"/>
    <dgm:cxn modelId="{A4289DE1-D257-4B8C-9A7A-70FED2D5E9D6}" type="presParOf" srcId="{879DA7D6-B76A-4A78-8537-A18E09BCA62D}" destId="{0550A748-15E8-46A4-93A2-DF28E4DED50C}" srcOrd="1" destOrd="0" presId="urn:microsoft.com/office/officeart/2005/8/layout/list1"/>
    <dgm:cxn modelId="{11A99088-B36B-494A-B860-4470B289A45D}" type="presParOf" srcId="{61662DF4-1F5C-48AC-B100-9486930FAADF}" destId="{85BB1480-90F7-4589-BB05-0A5D8ECA099D}" srcOrd="5" destOrd="0" presId="urn:microsoft.com/office/officeart/2005/8/layout/list1"/>
    <dgm:cxn modelId="{22E4C049-66CD-4B1A-826F-67D6931B0FE3}" type="presParOf" srcId="{61662DF4-1F5C-48AC-B100-9486930FAADF}" destId="{79F693D5-6C99-415E-9BD6-C85610DD5C51}" srcOrd="6" destOrd="0" presId="urn:microsoft.com/office/officeart/2005/8/layout/list1"/>
    <dgm:cxn modelId="{74C76CD3-B677-4CEB-928F-24513BBCDA07}" type="presParOf" srcId="{61662DF4-1F5C-48AC-B100-9486930FAADF}" destId="{C038D7C6-8ABE-41D6-8687-7C48E3B52DFF}" srcOrd="7" destOrd="0" presId="urn:microsoft.com/office/officeart/2005/8/layout/list1"/>
    <dgm:cxn modelId="{78FC6385-C618-4EF8-A40A-78C7CE4B1F61}" type="presParOf" srcId="{61662DF4-1F5C-48AC-B100-9486930FAADF}" destId="{57D14984-01BB-4768-A17A-EFB207B44D98}" srcOrd="8" destOrd="0" presId="urn:microsoft.com/office/officeart/2005/8/layout/list1"/>
    <dgm:cxn modelId="{5B9770A0-279C-4FF8-B92D-67B0CA5DE1ED}" type="presParOf" srcId="{57D14984-01BB-4768-A17A-EFB207B44D98}" destId="{97C06BA0-81CB-47C1-B1D1-ACAFF7A61FFD}" srcOrd="0" destOrd="0" presId="urn:microsoft.com/office/officeart/2005/8/layout/list1"/>
    <dgm:cxn modelId="{83755550-EAF8-4888-9BB6-BBF04CA3DD8D}" type="presParOf" srcId="{57D14984-01BB-4768-A17A-EFB207B44D98}" destId="{2C506F35-CA1E-4AC0-B076-19F12496D932}" srcOrd="1" destOrd="0" presId="urn:microsoft.com/office/officeart/2005/8/layout/list1"/>
    <dgm:cxn modelId="{0B239183-D032-441D-AA30-A3ED0D9B977A}" type="presParOf" srcId="{61662DF4-1F5C-48AC-B100-9486930FAADF}" destId="{F8705A86-C1CE-4964-A86B-ECF7EA3AA223}" srcOrd="9" destOrd="0" presId="urn:microsoft.com/office/officeart/2005/8/layout/list1"/>
    <dgm:cxn modelId="{0CA14EE4-C206-4A0D-88BB-C3D688A9651D}" type="presParOf" srcId="{61662DF4-1F5C-48AC-B100-9486930FAADF}" destId="{8216AE85-C46F-4435-A231-A5FB181608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BF390-8D87-4907-9DCD-BB763E48CC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88E1B-F23E-4DA6-AA37-93470E9ACB3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физкультурные занятия,  краеведческо-туристическая  деятельность</a:t>
          </a:r>
          <a:endParaRPr lang="ru-RU" b="1" dirty="0"/>
        </a:p>
      </dgm:t>
    </dgm:pt>
    <dgm:pt modelId="{BE7549C0-2B4D-4CB8-8B27-6E61760AAEDC}" type="parTrans" cxnId="{C3797A42-CD79-47A3-B57A-B70B407C84C6}">
      <dgm:prSet/>
      <dgm:spPr/>
      <dgm:t>
        <a:bodyPr/>
        <a:lstStyle/>
        <a:p>
          <a:endParaRPr lang="ru-RU"/>
        </a:p>
      </dgm:t>
    </dgm:pt>
    <dgm:pt modelId="{6D50D447-4C3C-489C-BF57-A9F268CA4325}" type="sibTrans" cxnId="{C3797A42-CD79-47A3-B57A-B70B407C84C6}">
      <dgm:prSet/>
      <dgm:spPr/>
      <dgm:t>
        <a:bodyPr/>
        <a:lstStyle/>
        <a:p>
          <a:endParaRPr lang="ru-RU"/>
        </a:p>
      </dgm:t>
    </dgm:pt>
    <dgm:pt modelId="{ED37CF70-AB1E-46C7-99B5-18C2B89BA0D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Музейная педагогика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D1A13-7CC3-4D5F-8ED5-B8F042FE4FB3}" type="parTrans" cxnId="{541215BC-DE61-4E82-BFF5-BFF4F8DBAFDC}">
      <dgm:prSet/>
      <dgm:spPr/>
      <dgm:t>
        <a:bodyPr/>
        <a:lstStyle/>
        <a:p>
          <a:endParaRPr lang="ru-RU"/>
        </a:p>
      </dgm:t>
    </dgm:pt>
    <dgm:pt modelId="{EB0D37AE-3775-4089-BABE-213270CE734D}" type="sibTrans" cxnId="{541215BC-DE61-4E82-BFF5-BFF4F8DBAFDC}">
      <dgm:prSet/>
      <dgm:spPr/>
      <dgm:t>
        <a:bodyPr/>
        <a:lstStyle/>
        <a:p>
          <a:endParaRPr lang="ru-RU"/>
        </a:p>
      </dgm:t>
    </dgm:pt>
    <dgm:pt modelId="{C745FF92-C7E6-4B3E-9095-006CAD436B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Праздники, досуги и развлечения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7D85F0-418A-457E-8CA8-C4F79782463D}" type="parTrans" cxnId="{F3F48526-1419-40EE-B57A-3F843CCF2400}">
      <dgm:prSet/>
      <dgm:spPr/>
      <dgm:t>
        <a:bodyPr/>
        <a:lstStyle/>
        <a:p>
          <a:endParaRPr lang="ru-RU"/>
        </a:p>
      </dgm:t>
    </dgm:pt>
    <dgm:pt modelId="{108F7A0E-F505-4DE9-9D45-E484DB049940}" type="sibTrans" cxnId="{F3F48526-1419-40EE-B57A-3F843CCF2400}">
      <dgm:prSet/>
      <dgm:spPr/>
      <dgm:t>
        <a:bodyPr/>
        <a:lstStyle/>
        <a:p>
          <a:endParaRPr lang="ru-RU"/>
        </a:p>
      </dgm:t>
    </dgm:pt>
    <dgm:pt modelId="{02190DDB-A622-4561-885C-4620394E1924}" type="pres">
      <dgm:prSet presAssocID="{E3BBF390-8D87-4907-9DCD-BB763E48CC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EA2AC-E7CC-45B6-BCF4-FDA5F61C4FEB}" type="pres">
      <dgm:prSet presAssocID="{ABE88E1B-F23E-4DA6-AA37-93470E9ACB38}" presName="parentLin" presStyleCnt="0"/>
      <dgm:spPr/>
    </dgm:pt>
    <dgm:pt modelId="{0303CC45-444D-4CA5-9B4E-1998E9AA4194}" type="pres">
      <dgm:prSet presAssocID="{ABE88E1B-F23E-4DA6-AA37-93470E9ACB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9B1178-73B3-40DF-857E-FD239F45F0A8}" type="pres">
      <dgm:prSet presAssocID="{ABE88E1B-F23E-4DA6-AA37-93470E9ACB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05FC1-DBAB-4750-A465-E0BAC3A367BC}" type="pres">
      <dgm:prSet presAssocID="{ABE88E1B-F23E-4DA6-AA37-93470E9ACB38}" presName="negativeSpace" presStyleCnt="0"/>
      <dgm:spPr/>
    </dgm:pt>
    <dgm:pt modelId="{2EEB7073-6836-4877-BE95-3D7EBF399103}" type="pres">
      <dgm:prSet presAssocID="{ABE88E1B-F23E-4DA6-AA37-93470E9ACB38}" presName="childText" presStyleLbl="conFgAcc1" presStyleIdx="0" presStyleCnt="3">
        <dgm:presLayoutVars>
          <dgm:bulletEnabled val="1"/>
        </dgm:presLayoutVars>
      </dgm:prSet>
      <dgm:spPr/>
    </dgm:pt>
    <dgm:pt modelId="{B6094315-4EB3-4814-B75F-2CEEB5F8E40F}" type="pres">
      <dgm:prSet presAssocID="{6D50D447-4C3C-489C-BF57-A9F268CA4325}" presName="spaceBetweenRectangles" presStyleCnt="0"/>
      <dgm:spPr/>
    </dgm:pt>
    <dgm:pt modelId="{A6D0889C-94AC-4479-94BD-471FD3B89776}" type="pres">
      <dgm:prSet presAssocID="{ED37CF70-AB1E-46C7-99B5-18C2B89BA0D6}" presName="parentLin" presStyleCnt="0"/>
      <dgm:spPr/>
    </dgm:pt>
    <dgm:pt modelId="{D1E74D10-E051-44A6-8592-B926F7B9BC13}" type="pres">
      <dgm:prSet presAssocID="{ED37CF70-AB1E-46C7-99B5-18C2B89BA0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4097EB-6AE5-4627-9DFD-375D65F23E21}" type="pres">
      <dgm:prSet presAssocID="{ED37CF70-AB1E-46C7-99B5-18C2B89BA0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B4C33-F240-4B79-B18A-428EA2640537}" type="pres">
      <dgm:prSet presAssocID="{ED37CF70-AB1E-46C7-99B5-18C2B89BA0D6}" presName="negativeSpace" presStyleCnt="0"/>
      <dgm:spPr/>
    </dgm:pt>
    <dgm:pt modelId="{AC6FF413-4E14-479A-BA32-A7BBCA5A7A48}" type="pres">
      <dgm:prSet presAssocID="{ED37CF70-AB1E-46C7-99B5-18C2B89BA0D6}" presName="childText" presStyleLbl="conFgAcc1" presStyleIdx="1" presStyleCnt="3">
        <dgm:presLayoutVars>
          <dgm:bulletEnabled val="1"/>
        </dgm:presLayoutVars>
      </dgm:prSet>
      <dgm:spPr/>
    </dgm:pt>
    <dgm:pt modelId="{200ABEE4-CEBE-4F80-8786-3F53E864B5EF}" type="pres">
      <dgm:prSet presAssocID="{EB0D37AE-3775-4089-BABE-213270CE734D}" presName="spaceBetweenRectangles" presStyleCnt="0"/>
      <dgm:spPr/>
    </dgm:pt>
    <dgm:pt modelId="{648EBBEB-F8D1-4565-B46D-5013C08887FF}" type="pres">
      <dgm:prSet presAssocID="{C745FF92-C7E6-4B3E-9095-006CAD436B1D}" presName="parentLin" presStyleCnt="0"/>
      <dgm:spPr/>
    </dgm:pt>
    <dgm:pt modelId="{811DA3DF-7A48-4788-B509-78F88EE06A77}" type="pres">
      <dgm:prSet presAssocID="{C745FF92-C7E6-4B3E-9095-006CAD436B1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84D20A-2CDB-44CB-81AE-1BF76E145618}" type="pres">
      <dgm:prSet presAssocID="{C745FF92-C7E6-4B3E-9095-006CAD436B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3A8BD-D160-42E7-9C61-B6FBA3626CA0}" type="pres">
      <dgm:prSet presAssocID="{C745FF92-C7E6-4B3E-9095-006CAD436B1D}" presName="negativeSpace" presStyleCnt="0"/>
      <dgm:spPr/>
    </dgm:pt>
    <dgm:pt modelId="{40EAA6B0-A867-43BB-80F0-21DFDFF7B084}" type="pres">
      <dgm:prSet presAssocID="{C745FF92-C7E6-4B3E-9095-006CAD436B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46FEA0-690D-47B0-91ED-C736435D231F}" type="presOf" srcId="{C745FF92-C7E6-4B3E-9095-006CAD436B1D}" destId="{811DA3DF-7A48-4788-B509-78F88EE06A77}" srcOrd="0" destOrd="0" presId="urn:microsoft.com/office/officeart/2005/8/layout/list1"/>
    <dgm:cxn modelId="{F3F48526-1419-40EE-B57A-3F843CCF2400}" srcId="{E3BBF390-8D87-4907-9DCD-BB763E48CC44}" destId="{C745FF92-C7E6-4B3E-9095-006CAD436B1D}" srcOrd="2" destOrd="0" parTransId="{057D85F0-418A-457E-8CA8-C4F79782463D}" sibTransId="{108F7A0E-F505-4DE9-9D45-E484DB049940}"/>
    <dgm:cxn modelId="{541215BC-DE61-4E82-BFF5-BFF4F8DBAFDC}" srcId="{E3BBF390-8D87-4907-9DCD-BB763E48CC44}" destId="{ED37CF70-AB1E-46C7-99B5-18C2B89BA0D6}" srcOrd="1" destOrd="0" parTransId="{536D1A13-7CC3-4D5F-8ED5-B8F042FE4FB3}" sibTransId="{EB0D37AE-3775-4089-BABE-213270CE734D}"/>
    <dgm:cxn modelId="{A29AC49D-CAB0-4502-B04A-24CAF8EB0150}" type="presOf" srcId="{ED37CF70-AB1E-46C7-99B5-18C2B89BA0D6}" destId="{D1E74D10-E051-44A6-8592-B926F7B9BC13}" srcOrd="0" destOrd="0" presId="urn:microsoft.com/office/officeart/2005/8/layout/list1"/>
    <dgm:cxn modelId="{64F53246-95B6-4963-910D-0A0EE1C710C3}" type="presOf" srcId="{ABE88E1B-F23E-4DA6-AA37-93470E9ACB38}" destId="{0303CC45-444D-4CA5-9B4E-1998E9AA4194}" srcOrd="0" destOrd="0" presId="urn:microsoft.com/office/officeart/2005/8/layout/list1"/>
    <dgm:cxn modelId="{C3797A42-CD79-47A3-B57A-B70B407C84C6}" srcId="{E3BBF390-8D87-4907-9DCD-BB763E48CC44}" destId="{ABE88E1B-F23E-4DA6-AA37-93470E9ACB38}" srcOrd="0" destOrd="0" parTransId="{BE7549C0-2B4D-4CB8-8B27-6E61760AAEDC}" sibTransId="{6D50D447-4C3C-489C-BF57-A9F268CA4325}"/>
    <dgm:cxn modelId="{9ECF4F9C-D344-4A8E-9433-7FC954395B2B}" type="presOf" srcId="{E3BBF390-8D87-4907-9DCD-BB763E48CC44}" destId="{02190DDB-A622-4561-885C-4620394E1924}" srcOrd="0" destOrd="0" presId="urn:microsoft.com/office/officeart/2005/8/layout/list1"/>
    <dgm:cxn modelId="{D45C5DA6-8282-460D-BBE8-CC8D4864B1D0}" type="presOf" srcId="{C745FF92-C7E6-4B3E-9095-006CAD436B1D}" destId="{CD84D20A-2CDB-44CB-81AE-1BF76E145618}" srcOrd="1" destOrd="0" presId="urn:microsoft.com/office/officeart/2005/8/layout/list1"/>
    <dgm:cxn modelId="{E568774A-B778-4714-B990-F8EE77F0036B}" type="presOf" srcId="{ED37CF70-AB1E-46C7-99B5-18C2B89BA0D6}" destId="{9C4097EB-6AE5-4627-9DFD-375D65F23E21}" srcOrd="1" destOrd="0" presId="urn:microsoft.com/office/officeart/2005/8/layout/list1"/>
    <dgm:cxn modelId="{AC17D0F3-CF60-4B79-BA1A-3C6DD9E72F20}" type="presOf" srcId="{ABE88E1B-F23E-4DA6-AA37-93470E9ACB38}" destId="{B29B1178-73B3-40DF-857E-FD239F45F0A8}" srcOrd="1" destOrd="0" presId="urn:microsoft.com/office/officeart/2005/8/layout/list1"/>
    <dgm:cxn modelId="{3008A6B8-5C85-410B-BE21-E8273CC92338}" type="presParOf" srcId="{02190DDB-A622-4561-885C-4620394E1924}" destId="{96BEA2AC-E7CC-45B6-BCF4-FDA5F61C4FEB}" srcOrd="0" destOrd="0" presId="urn:microsoft.com/office/officeart/2005/8/layout/list1"/>
    <dgm:cxn modelId="{2AE10B57-7286-4DD6-A111-13BD3E48E0A8}" type="presParOf" srcId="{96BEA2AC-E7CC-45B6-BCF4-FDA5F61C4FEB}" destId="{0303CC45-444D-4CA5-9B4E-1998E9AA4194}" srcOrd="0" destOrd="0" presId="urn:microsoft.com/office/officeart/2005/8/layout/list1"/>
    <dgm:cxn modelId="{A2484BD3-ECEC-46FC-92CE-397C940D3E8F}" type="presParOf" srcId="{96BEA2AC-E7CC-45B6-BCF4-FDA5F61C4FEB}" destId="{B29B1178-73B3-40DF-857E-FD239F45F0A8}" srcOrd="1" destOrd="0" presId="urn:microsoft.com/office/officeart/2005/8/layout/list1"/>
    <dgm:cxn modelId="{B136B1F1-F92E-4A31-BBD3-7B0CC52243C8}" type="presParOf" srcId="{02190DDB-A622-4561-885C-4620394E1924}" destId="{6B205FC1-DBAB-4750-A465-E0BAC3A367BC}" srcOrd="1" destOrd="0" presId="urn:microsoft.com/office/officeart/2005/8/layout/list1"/>
    <dgm:cxn modelId="{F6306178-56FA-4FF2-8D81-3474EFFB5E73}" type="presParOf" srcId="{02190DDB-A622-4561-885C-4620394E1924}" destId="{2EEB7073-6836-4877-BE95-3D7EBF399103}" srcOrd="2" destOrd="0" presId="urn:microsoft.com/office/officeart/2005/8/layout/list1"/>
    <dgm:cxn modelId="{C78C9B00-F860-40A8-8609-C81A013E2B70}" type="presParOf" srcId="{02190DDB-A622-4561-885C-4620394E1924}" destId="{B6094315-4EB3-4814-B75F-2CEEB5F8E40F}" srcOrd="3" destOrd="0" presId="urn:microsoft.com/office/officeart/2005/8/layout/list1"/>
    <dgm:cxn modelId="{BB81DFA1-B65C-4D96-AC95-F8396C594032}" type="presParOf" srcId="{02190DDB-A622-4561-885C-4620394E1924}" destId="{A6D0889C-94AC-4479-94BD-471FD3B89776}" srcOrd="4" destOrd="0" presId="urn:microsoft.com/office/officeart/2005/8/layout/list1"/>
    <dgm:cxn modelId="{C052A7E3-611D-485A-926E-1FE9A82796FA}" type="presParOf" srcId="{A6D0889C-94AC-4479-94BD-471FD3B89776}" destId="{D1E74D10-E051-44A6-8592-B926F7B9BC13}" srcOrd="0" destOrd="0" presId="urn:microsoft.com/office/officeart/2005/8/layout/list1"/>
    <dgm:cxn modelId="{92821678-5A60-4340-83E8-046F4A97FC1A}" type="presParOf" srcId="{A6D0889C-94AC-4479-94BD-471FD3B89776}" destId="{9C4097EB-6AE5-4627-9DFD-375D65F23E21}" srcOrd="1" destOrd="0" presId="urn:microsoft.com/office/officeart/2005/8/layout/list1"/>
    <dgm:cxn modelId="{5FC725FE-8F7A-4329-A896-9B0BCA4104EC}" type="presParOf" srcId="{02190DDB-A622-4561-885C-4620394E1924}" destId="{F40B4C33-F240-4B79-B18A-428EA2640537}" srcOrd="5" destOrd="0" presId="urn:microsoft.com/office/officeart/2005/8/layout/list1"/>
    <dgm:cxn modelId="{5254E175-A827-4CBF-AE4A-85F17FCA5208}" type="presParOf" srcId="{02190DDB-A622-4561-885C-4620394E1924}" destId="{AC6FF413-4E14-479A-BA32-A7BBCA5A7A48}" srcOrd="6" destOrd="0" presId="urn:microsoft.com/office/officeart/2005/8/layout/list1"/>
    <dgm:cxn modelId="{D75822E2-6E45-44FA-A0DC-E682A9C1E1E0}" type="presParOf" srcId="{02190DDB-A622-4561-885C-4620394E1924}" destId="{200ABEE4-CEBE-4F80-8786-3F53E864B5EF}" srcOrd="7" destOrd="0" presId="urn:microsoft.com/office/officeart/2005/8/layout/list1"/>
    <dgm:cxn modelId="{F4A64972-983A-4064-A450-CDCF8D77386A}" type="presParOf" srcId="{02190DDB-A622-4561-885C-4620394E1924}" destId="{648EBBEB-F8D1-4565-B46D-5013C08887FF}" srcOrd="8" destOrd="0" presId="urn:microsoft.com/office/officeart/2005/8/layout/list1"/>
    <dgm:cxn modelId="{9CDF7A73-0207-4F88-BC99-29154B0DEB32}" type="presParOf" srcId="{648EBBEB-F8D1-4565-B46D-5013C08887FF}" destId="{811DA3DF-7A48-4788-B509-78F88EE06A77}" srcOrd="0" destOrd="0" presId="urn:microsoft.com/office/officeart/2005/8/layout/list1"/>
    <dgm:cxn modelId="{0645DD11-D798-4D1D-A66C-EAF198A27DAC}" type="presParOf" srcId="{648EBBEB-F8D1-4565-B46D-5013C08887FF}" destId="{CD84D20A-2CDB-44CB-81AE-1BF76E145618}" srcOrd="1" destOrd="0" presId="urn:microsoft.com/office/officeart/2005/8/layout/list1"/>
    <dgm:cxn modelId="{9694E452-0531-49B6-8A11-FEB9D10B7348}" type="presParOf" srcId="{02190DDB-A622-4561-885C-4620394E1924}" destId="{F003A8BD-D160-42E7-9C61-B6FBA3626CA0}" srcOrd="9" destOrd="0" presId="urn:microsoft.com/office/officeart/2005/8/layout/list1"/>
    <dgm:cxn modelId="{FEF0AC87-38D9-41A1-9B79-4FDB65752EF4}" type="presParOf" srcId="{02190DDB-A622-4561-885C-4620394E1924}" destId="{40EAA6B0-A867-43BB-80F0-21DFDFF7B0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18F25-5AA9-4921-8268-5BD15FF5F8F4}">
      <dsp:nvSpPr>
        <dsp:cNvPr id="0" name=""/>
        <dsp:cNvSpPr/>
      </dsp:nvSpPr>
      <dsp:spPr>
        <a:xfrm>
          <a:off x="1357" y="868453"/>
          <a:ext cx="1323379" cy="288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57" y="868453"/>
        <a:ext cx="1323379" cy="288000"/>
      </dsp:txXfrm>
    </dsp:sp>
    <dsp:sp modelId="{D551A52C-269C-4FAA-8ABC-26820FD4A89D}">
      <dsp:nvSpPr>
        <dsp:cNvPr id="0" name=""/>
        <dsp:cNvSpPr/>
      </dsp:nvSpPr>
      <dsp:spPr>
        <a:xfrm>
          <a:off x="1357" y="1156453"/>
          <a:ext cx="1323379" cy="13278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этические беседы, игровые ситуации, упражнения, проблемные ситуации, игры на оптимизацию межличностных взаимоотношений </a:t>
          </a:r>
          <a:endParaRPr lang="ru-RU" sz="1000" kern="1200" dirty="0"/>
        </a:p>
      </dsp:txBody>
      <dsp:txXfrm>
        <a:off x="1357" y="1156453"/>
        <a:ext cx="1323379" cy="1327893"/>
      </dsp:txXfrm>
    </dsp:sp>
    <dsp:sp modelId="{85E804E6-FCB2-4E07-B555-030BC8DB7903}">
      <dsp:nvSpPr>
        <dsp:cNvPr id="0" name=""/>
        <dsp:cNvSpPr/>
      </dsp:nvSpPr>
      <dsp:spPr>
        <a:xfrm>
          <a:off x="1510010" y="868453"/>
          <a:ext cx="1323379" cy="288000"/>
        </a:xfrm>
        <a:prstGeom prst="rect">
          <a:avLst/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10010" y="868453"/>
        <a:ext cx="1323379" cy="288000"/>
      </dsp:txXfrm>
    </dsp:sp>
    <dsp:sp modelId="{09822CF8-F460-4B40-A666-43B5A7037862}">
      <dsp:nvSpPr>
        <dsp:cNvPr id="0" name=""/>
        <dsp:cNvSpPr/>
      </dsp:nvSpPr>
      <dsp:spPr>
        <a:xfrm>
          <a:off x="1510010" y="1156453"/>
          <a:ext cx="1323379" cy="1327893"/>
        </a:xfrm>
        <a:prstGeom prst="rect">
          <a:avLst/>
        </a:prstGeom>
        <a:solidFill>
          <a:schemeClr val="accent4">
            <a:tint val="40000"/>
            <a:alpha val="90000"/>
            <a:hueOff val="674079"/>
            <a:satOff val="-2697"/>
            <a:lumOff val="-9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674079"/>
              <a:satOff val="-2697"/>
              <a:lumOff val="-9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НОД, сюжетно-ролевые игры, художественное творчество, чтение и обсуждение поговорок о дружбе, вежливости</a:t>
          </a:r>
          <a:endParaRPr lang="ru-RU" sz="1000" kern="1200" dirty="0"/>
        </a:p>
      </dsp:txBody>
      <dsp:txXfrm>
        <a:off x="1510010" y="1156453"/>
        <a:ext cx="1323379" cy="1327893"/>
      </dsp:txXfrm>
    </dsp:sp>
    <dsp:sp modelId="{1B567B27-C05B-4162-83C6-C32B0C7AAEA5}">
      <dsp:nvSpPr>
        <dsp:cNvPr id="0" name=""/>
        <dsp:cNvSpPr/>
      </dsp:nvSpPr>
      <dsp:spPr>
        <a:xfrm>
          <a:off x="3018663" y="868453"/>
          <a:ext cx="1323379" cy="288000"/>
        </a:xfrm>
        <a:prstGeom prst="rect">
          <a:avLst/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018663" y="868453"/>
        <a:ext cx="1323379" cy="288000"/>
      </dsp:txXfrm>
    </dsp:sp>
    <dsp:sp modelId="{CA5F13AE-3F85-44E3-9ED5-D247287F771C}">
      <dsp:nvSpPr>
        <dsp:cNvPr id="0" name=""/>
        <dsp:cNvSpPr/>
      </dsp:nvSpPr>
      <dsp:spPr>
        <a:xfrm>
          <a:off x="3018663" y="1156453"/>
          <a:ext cx="1323379" cy="1327893"/>
        </a:xfrm>
        <a:prstGeom prst="rect">
          <a:avLst/>
        </a:prstGeom>
        <a:solidFill>
          <a:schemeClr val="accent4">
            <a:tint val="40000"/>
            <a:alpha val="90000"/>
            <a:hueOff val="1348157"/>
            <a:satOff val="-5394"/>
            <a:lumOff val="-19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348157"/>
              <a:satOff val="-5394"/>
              <a:lumOff val="-19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чтение художественной литературы, экскурсии, переходы, инсценировки, этюды</a:t>
          </a:r>
          <a:endParaRPr lang="ru-RU" sz="1000" kern="1200" dirty="0"/>
        </a:p>
      </dsp:txBody>
      <dsp:txXfrm>
        <a:off x="3018663" y="1156453"/>
        <a:ext cx="1323379" cy="13278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BC27C-8D0D-48E7-8B55-EA2FA4413EE7}">
      <dsp:nvSpPr>
        <dsp:cNvPr id="0" name=""/>
        <dsp:cNvSpPr/>
      </dsp:nvSpPr>
      <dsp:spPr>
        <a:xfrm>
          <a:off x="0" y="1036319"/>
          <a:ext cx="365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B2714-1F22-4177-B183-BCB5EC54714E}">
      <dsp:nvSpPr>
        <dsp:cNvPr id="0" name=""/>
        <dsp:cNvSpPr/>
      </dsp:nvSpPr>
      <dsp:spPr>
        <a:xfrm>
          <a:off x="182880" y="979379"/>
          <a:ext cx="25603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" y="979379"/>
        <a:ext cx="2560320" cy="383760"/>
      </dsp:txXfrm>
    </dsp:sp>
    <dsp:sp modelId="{79F693D5-6C99-415E-9BD6-C85610DD5C51}">
      <dsp:nvSpPr>
        <dsp:cNvPr id="0" name=""/>
        <dsp:cNvSpPr/>
      </dsp:nvSpPr>
      <dsp:spPr>
        <a:xfrm>
          <a:off x="0" y="1760939"/>
          <a:ext cx="365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0A748-15E8-46A4-93A2-DF28E4DED50C}">
      <dsp:nvSpPr>
        <dsp:cNvPr id="0" name=""/>
        <dsp:cNvSpPr/>
      </dsp:nvSpPr>
      <dsp:spPr>
        <a:xfrm>
          <a:off x="182880" y="1569059"/>
          <a:ext cx="25603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консультации, рекомендации, индивидуальные беседы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" y="1569059"/>
        <a:ext cx="2560320" cy="383760"/>
      </dsp:txXfrm>
    </dsp:sp>
    <dsp:sp modelId="{8216AE85-C46F-4435-A231-A5FB181608DF}">
      <dsp:nvSpPr>
        <dsp:cNvPr id="0" name=""/>
        <dsp:cNvSpPr/>
      </dsp:nvSpPr>
      <dsp:spPr>
        <a:xfrm>
          <a:off x="0" y="2350620"/>
          <a:ext cx="365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06F35-CA1E-4AC0-B076-19F12496D932}">
      <dsp:nvSpPr>
        <dsp:cNvPr id="0" name=""/>
        <dsp:cNvSpPr/>
      </dsp:nvSpPr>
      <dsp:spPr>
        <a:xfrm>
          <a:off x="182880" y="2158740"/>
          <a:ext cx="25603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встречи в семейном клубе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" y="2158740"/>
        <a:ext cx="2560320" cy="383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B7073-6836-4877-BE95-3D7EBF399103}">
      <dsp:nvSpPr>
        <dsp:cNvPr id="0" name=""/>
        <dsp:cNvSpPr/>
      </dsp:nvSpPr>
      <dsp:spPr>
        <a:xfrm>
          <a:off x="0" y="1336140"/>
          <a:ext cx="4953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B1178-73B3-40DF-857E-FD239F45F0A8}">
      <dsp:nvSpPr>
        <dsp:cNvPr id="0" name=""/>
        <dsp:cNvSpPr/>
      </dsp:nvSpPr>
      <dsp:spPr>
        <a:xfrm>
          <a:off x="247650" y="1159020"/>
          <a:ext cx="34671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физкультурные занятия,  краеведческо-туристическая  деятельность</a:t>
          </a:r>
          <a:endParaRPr lang="ru-RU" sz="1200" b="1" kern="1200" dirty="0"/>
        </a:p>
      </dsp:txBody>
      <dsp:txXfrm>
        <a:off x="247650" y="1159020"/>
        <a:ext cx="3467100" cy="354240"/>
      </dsp:txXfrm>
    </dsp:sp>
    <dsp:sp modelId="{AC6FF413-4E14-479A-BA32-A7BBCA5A7A48}">
      <dsp:nvSpPr>
        <dsp:cNvPr id="0" name=""/>
        <dsp:cNvSpPr/>
      </dsp:nvSpPr>
      <dsp:spPr>
        <a:xfrm>
          <a:off x="0" y="1880460"/>
          <a:ext cx="4953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097EB-6AE5-4627-9DFD-375D65F23E21}">
      <dsp:nvSpPr>
        <dsp:cNvPr id="0" name=""/>
        <dsp:cNvSpPr/>
      </dsp:nvSpPr>
      <dsp:spPr>
        <a:xfrm>
          <a:off x="247650" y="1703340"/>
          <a:ext cx="34671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Музейная педагогика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50" y="1703340"/>
        <a:ext cx="3467100" cy="354240"/>
      </dsp:txXfrm>
    </dsp:sp>
    <dsp:sp modelId="{40EAA6B0-A867-43BB-80F0-21DFDFF7B084}">
      <dsp:nvSpPr>
        <dsp:cNvPr id="0" name=""/>
        <dsp:cNvSpPr/>
      </dsp:nvSpPr>
      <dsp:spPr>
        <a:xfrm>
          <a:off x="0" y="2424780"/>
          <a:ext cx="4953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4D20A-2CDB-44CB-81AE-1BF76E145618}">
      <dsp:nvSpPr>
        <dsp:cNvPr id="0" name=""/>
        <dsp:cNvSpPr/>
      </dsp:nvSpPr>
      <dsp:spPr>
        <a:xfrm>
          <a:off x="247650" y="2247660"/>
          <a:ext cx="34671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Праздники, досуги и развлечения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50" y="2247660"/>
        <a:ext cx="3467100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458200" cy="3124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Передовой педагогический опыт работы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«Развитие социальных представлений о нормах взаимоотношений со взрослыми и сверстниками у детей дошкольного возраста»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МАДОУ ДСКВ №2 «Кубаночка»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Т.В.Кияшко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3810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 детей — самая важная область нашей жизни...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Правильное воспитание — это наша счастливая старость,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плохое воспитание — это наше будущее горе,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наши слезы, это наша вина перед другими людьми,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 всей страной».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А.С. Макаренко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нужны не поучения, а примеры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200" dirty="0" smtClean="0">
                <a:solidFill>
                  <a:schemeClr val="tx1"/>
                </a:solidFill>
              </a:rPr>
              <a:t>!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Users\User\Desktop\Downloads\detskie_zapret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3" b="16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228600" y="1524000"/>
            <a:ext cx="8604505" cy="731520"/>
          </a:xfrm>
        </p:spPr>
        <p:txBody>
          <a:bodyPr/>
          <a:lstStyle/>
          <a:p>
            <a:pPr algn="just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</a:rPr>
              <a:t> 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привитие ребенку основ нравственного поведения,  воспитание  понимания основ правильного поведения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 (в соответствии с ФГОС) направлены 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усвоение норм и ценностей, принятых в обществе, включая моральные и нравственные ценности;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общения и взаимодействия ребенка со взрослыми и сверстниками;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-становление самостоятельности, целенаправленности и саморегуляции собственных действий;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формирование уважительного отношения и чувства принадлежности к своей семье и к сообществу детей и взрослых в Организации.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неспособность детей правильно оценить и понять чувства и эмоции другого человека, агрессивность,  «коммуникативная глухота»  в общении с окружающими, конфликты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«Закона Об Образовании» (от 16 июля 2013 г.), в соответствии со ст.6 одним из субъектов системы образования Краснодарского края является семья как субъект (институт) воспитания, обучения	и	развития	ребенка.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соответствии с ФГОС одним из основных принципов дошкольного образования является сотрудничество дошкольной  Организации с семьей.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886200" y="2667000"/>
            <a:ext cx="2971800" cy="213360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1066800" y="1752600"/>
            <a:ext cx="4114800" cy="1295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990600" y="4343400"/>
            <a:ext cx="4191000" cy="1752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685800" y="32766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228600"/>
            <a:ext cx="4419600" cy="7620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опыта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834489">
            <a:off x="2777959" y="1055573"/>
            <a:ext cx="484632" cy="1552022"/>
          </a:xfrm>
          <a:prstGeom prst="down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84557">
            <a:off x="5935532" y="1135590"/>
            <a:ext cx="484632" cy="1500083"/>
          </a:xfrm>
          <a:prstGeom prst="down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24384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2514600"/>
            <a:ext cx="2514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5105400"/>
            <a:ext cx="3200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формы работы с детьми и родителями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577939">
            <a:off x="3475164" y="4352135"/>
            <a:ext cx="887181" cy="484632"/>
          </a:xfrm>
          <a:prstGeom prst="right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7524702">
            <a:off x="4992190" y="4395870"/>
            <a:ext cx="752819" cy="484632"/>
          </a:xfrm>
          <a:prstGeom prst="right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3889248" cy="73297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Программы и педтехнологии: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261105" cy="7315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Е.О </a:t>
            </a:r>
            <a:r>
              <a:rPr lang="ru-RU" dirty="0" err="1" smtClean="0"/>
              <a:t>Севостьянова</a:t>
            </a:r>
            <a:r>
              <a:rPr lang="ru-RU" dirty="0" smtClean="0"/>
              <a:t>  Программа «Страна Добра: социализация детей 5-7 лет», программа имеет коррекционную, развивающую и профилактическую направленности; </a:t>
            </a:r>
          </a:p>
          <a:p>
            <a:r>
              <a:rPr lang="ru-RU" dirty="0" smtClean="0"/>
              <a:t>Е.Ф. Прима, Л.В. Филиппова «Развитие социальной уверенности у дошкольников»,  в которой представлены некоторые аспекты работы, направленные на развитие социальных способностей и навыков у детей в возрасте от трех до семи лет; </a:t>
            </a:r>
          </a:p>
          <a:p>
            <a:r>
              <a:rPr lang="ru-RU" dirty="0" smtClean="0"/>
              <a:t>Л.Л. </a:t>
            </a:r>
            <a:r>
              <a:rPr lang="ru-RU" dirty="0" err="1" smtClean="0"/>
              <a:t>Мосалова</a:t>
            </a:r>
            <a:r>
              <a:rPr lang="ru-RU" dirty="0" smtClean="0"/>
              <a:t> «Я и мир: Конспекты занятий по социально-нравственному воспитанию детей дошкольного возраста»; </a:t>
            </a:r>
          </a:p>
          <a:p>
            <a:r>
              <a:rPr lang="ru-RU" dirty="0" smtClean="0"/>
              <a:t>Л.М Шипицына, О.В. </a:t>
            </a:r>
            <a:r>
              <a:rPr lang="ru-RU" dirty="0" err="1" smtClean="0"/>
              <a:t>Защиринская</a:t>
            </a:r>
            <a:r>
              <a:rPr lang="ru-RU" dirty="0" smtClean="0"/>
              <a:t> «Азбука общения», в которой представлена оригинальная методика обучения и развития навыков общения у детей дошкольного возраста; </a:t>
            </a:r>
          </a:p>
          <a:p>
            <a:r>
              <a:rPr lang="ru-RU" dirty="0" smtClean="0"/>
              <a:t>С.И. </a:t>
            </a:r>
            <a:r>
              <a:rPr lang="ru-RU" dirty="0" err="1" smtClean="0"/>
              <a:t>Семенака</a:t>
            </a:r>
            <a:r>
              <a:rPr lang="ru-RU" dirty="0" smtClean="0"/>
              <a:t>  «Социально-психологическая адаптация ребенка в обществе»; </a:t>
            </a:r>
          </a:p>
          <a:p>
            <a:r>
              <a:rPr lang="ru-RU" dirty="0" smtClean="0"/>
              <a:t>Е. </a:t>
            </a:r>
            <a:r>
              <a:rPr lang="ru-RU" dirty="0" err="1" smtClean="0"/>
              <a:t>Рылева</a:t>
            </a:r>
            <a:r>
              <a:rPr lang="ru-RU" dirty="0" smtClean="0"/>
              <a:t> «Как помочь дошкольнику найти свое место в мире людей»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направление: работа  с детьми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572000" y="1371600"/>
          <a:ext cx="434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0" descr="F:\Кияшко воспитатель-2014\фото к опыту\акция вместе поможем птицам\2014-01-14 11.31.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114800"/>
            <a:ext cx="2641600" cy="1981200"/>
          </a:xfrm>
          <a:prstGeom prst="rect">
            <a:avLst/>
          </a:prstGeom>
          <a:noFill/>
        </p:spPr>
      </p:pic>
      <p:pic>
        <p:nvPicPr>
          <p:cNvPr id="8" name="Picture 2" descr="F:\Users\User\Desktop\ФОТО ДОУ\все фото\день инвалида\DSC041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191000"/>
            <a:ext cx="2542250" cy="1906574"/>
          </a:xfrm>
          <a:prstGeom prst="rect">
            <a:avLst/>
          </a:prstGeom>
          <a:noFill/>
        </p:spPr>
      </p:pic>
      <p:pic>
        <p:nvPicPr>
          <p:cNvPr id="11" name="Picture 4" descr="F:\Кияшко воспитатель-2014\фото к опыту\мой папа воин\DSC073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038600"/>
            <a:ext cx="1600200" cy="2133600"/>
          </a:xfrm>
          <a:prstGeom prst="rect">
            <a:avLst/>
          </a:prstGeom>
          <a:noFill/>
        </p:spPr>
      </p:pic>
      <p:pic>
        <p:nvPicPr>
          <p:cNvPr id="12" name="Picture 3" descr="F:\Кияшко воспитатель-2014\фото к опыту\олимпиада с родит\DSC078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419600"/>
            <a:ext cx="2372990" cy="1828800"/>
          </a:xfrm>
          <a:prstGeom prst="rect">
            <a:avLst/>
          </a:prstGeom>
          <a:noFill/>
        </p:spPr>
      </p:pic>
      <p:pic>
        <p:nvPicPr>
          <p:cNvPr id="3074" name="Picture 2" descr="F:\Users\User\Desktop\ФОТО ДОУ\всё фото 2\сайт июнь\DSCN35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3886200"/>
            <a:ext cx="1679575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направление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57400"/>
            <a:ext cx="2362200" cy="4144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Работа с родителями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48000" y="304800"/>
          <a:ext cx="365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F:\Users\User\Desktop\ФОТО ДОУ\Заседание родительского клуба 22.05.12\DSC014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3101389" cy="2326042"/>
          </a:xfrm>
          <a:prstGeom prst="rect">
            <a:avLst/>
          </a:prstGeom>
          <a:noFill/>
        </p:spPr>
      </p:pic>
      <p:pic>
        <p:nvPicPr>
          <p:cNvPr id="5123" name="Picture 3" descr="F:\Users\User\Desktop\ФОТО ДОУ\Масленица 2012\DSC013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505200"/>
            <a:ext cx="3158575" cy="2438400"/>
          </a:xfrm>
          <a:prstGeom prst="rect">
            <a:avLst/>
          </a:prstGeom>
          <a:noFill/>
        </p:spPr>
      </p:pic>
      <p:pic>
        <p:nvPicPr>
          <p:cNvPr id="1026" name="Picture 2" descr="F:\Users\User\Desktop\ФОТО ДОУ\акция альтернатива 2014\акция кияшко\DSC090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3505200"/>
            <a:ext cx="2969197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направлени</a:t>
            </a: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формы работы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495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9" descr="F:\Кияшко воспитатель-2014\фото к опыту\мини-музеи\связь времен в семейных традициях и увлечениях\DSC080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05200"/>
            <a:ext cx="2758083" cy="2068562"/>
          </a:xfrm>
          <a:prstGeom prst="rect">
            <a:avLst/>
          </a:prstGeom>
          <a:noFill/>
        </p:spPr>
      </p:pic>
      <p:pic>
        <p:nvPicPr>
          <p:cNvPr id="7" name="Picture 2" descr="F:\Кияшко воспитатель-2014\фото к опыту\совместные физ занятия\Служба спасения 01-3 3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505200"/>
            <a:ext cx="2967038" cy="19780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343400"/>
            <a:ext cx="323759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Users\User\Desktop\ФОТО ДОУ\день матери отчёт\977761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97182" y="4191000"/>
            <a:ext cx="3101379" cy="197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проблемная ситуация-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362200" cy="44497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 ребёнка перед нравственным выбором. При этом возникают  механизмы нравственной  идентификации, обогащается личный опыт ребёнка. Дети учатся анализировать своё поведение и поведение окружающих, формируется умение самостоятельно разрешать конфликты, способствует формированию нравственного опыта, стратегий нравственного поведения, проявлению моральных переживаний.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Users\User\Desktop\2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538" y="914400"/>
            <a:ext cx="5579861" cy="504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rgbClr val="DAC9E3"/>
      </a:lt1>
      <a:dk2>
        <a:srgbClr val="69676D"/>
      </a:dk2>
      <a:lt2>
        <a:srgbClr val="C9C2D1"/>
      </a:lt2>
      <a:accent1>
        <a:srgbClr val="92D050"/>
      </a:accent1>
      <a:accent2>
        <a:srgbClr val="FFFF00"/>
      </a:accent2>
      <a:accent3>
        <a:srgbClr val="A379BB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762</TotalTime>
  <Words>476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    </vt:lpstr>
      <vt:lpstr>Проблема: неспособность детей правильно оценить и понять чувства и эмоции другого человека, агрессивность,  «коммуникативная глухота»  в общении с окружающими, конфликты</vt:lpstr>
      <vt:lpstr>На основании «Закона Об Образовании» (от 16 июля 2013 г.), в соответствии со ст.6 одним из субъектов системы образования Краснодарского края является семья как субъект (институт) воспитания, обучения и развития ребенка.    В соответствии с ФГОС одним из основных принципов дошкольного образования является сотрудничество дошкольной  Организации с семьей.</vt:lpstr>
      <vt:lpstr>Слайд 4</vt:lpstr>
      <vt:lpstr>1 направление: работа  с детьми</vt:lpstr>
      <vt:lpstr>2 направление</vt:lpstr>
      <vt:lpstr>3   направление</vt:lpstr>
      <vt:lpstr>Игровая проблемная ситуация- </vt:lpstr>
      <vt:lpstr>Результативность</vt:lpstr>
      <vt:lpstr>Детям нужны не поучения, а примеры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детей — самая важная область нашей жизни...  Правильное воспитание — это наша счастливая старость,  плохое воспитание — это наше будущее горе,  это наши слезы, это наша вина перед другими людьми,  перед всей страной». А.С. Макаренко  </dc:title>
  <dc:creator>ывапролдж.э</dc:creator>
  <cp:lastModifiedBy>User</cp:lastModifiedBy>
  <cp:revision>78</cp:revision>
  <dcterms:created xsi:type="dcterms:W3CDTF">2014-12-03T15:40:42Z</dcterms:created>
  <dcterms:modified xsi:type="dcterms:W3CDTF">2014-12-09T06:43:37Z</dcterms:modified>
</cp:coreProperties>
</file>